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33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100" d="100"/>
          <a:sy n="100" d="100"/>
        </p:scale>
        <p:origin x="48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7EFEF9-97FF-4914-A303-2C17C9B701B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</dgm:pt>
    <dgm:pt modelId="{E3B5AFAA-5927-471D-BD5A-198288897567}">
      <dgm:prSet phldrT="[Text]"/>
      <dgm:spPr/>
      <dgm:t>
        <a:bodyPr/>
        <a:lstStyle/>
        <a:p>
          <a:r>
            <a:rPr lang="en-US" dirty="0"/>
            <a:t>Python package “requests”</a:t>
          </a:r>
        </a:p>
      </dgm:t>
    </dgm:pt>
    <dgm:pt modelId="{6F2E449E-DD9C-4679-BC62-70181D9BA7BD}" type="parTrans" cxnId="{3580A571-69C9-4EEA-B18F-1B31A1329BC2}">
      <dgm:prSet/>
      <dgm:spPr/>
      <dgm:t>
        <a:bodyPr/>
        <a:lstStyle/>
        <a:p>
          <a:endParaRPr lang="en-US"/>
        </a:p>
      </dgm:t>
    </dgm:pt>
    <dgm:pt modelId="{6339A6D1-9711-46AF-B45F-1C24251CD2DF}" type="sibTrans" cxnId="{3580A571-69C9-4EEA-B18F-1B31A1329BC2}">
      <dgm:prSet/>
      <dgm:spPr/>
      <dgm:t>
        <a:bodyPr/>
        <a:lstStyle/>
        <a:p>
          <a:endParaRPr lang="en-US"/>
        </a:p>
      </dgm:t>
    </dgm:pt>
    <dgm:pt modelId="{F53556CC-ADA8-4D3F-9DE5-4E128A723E9B}">
      <dgm:prSet phldrT="[Text]"/>
      <dgm:spPr/>
      <dgm:t>
        <a:bodyPr/>
        <a:lstStyle/>
        <a:p>
          <a:r>
            <a:rPr lang="en-US" dirty="0"/>
            <a:t>Use </a:t>
          </a:r>
          <a:r>
            <a:rPr lang="en-US" dirty="0" err="1"/>
            <a:t>json_normalize</a:t>
          </a:r>
          <a:r>
            <a:rPr lang="en-US" dirty="0"/>
            <a:t> method to convert the </a:t>
          </a:r>
          <a:r>
            <a:rPr lang="en-US" dirty="0" err="1"/>
            <a:t>json</a:t>
          </a:r>
          <a:r>
            <a:rPr lang="en-US" dirty="0"/>
            <a:t> result into a </a:t>
          </a:r>
          <a:r>
            <a:rPr lang="en-US" dirty="0" err="1"/>
            <a:t>dataframe</a:t>
          </a:r>
          <a:endParaRPr lang="en-US" dirty="0"/>
        </a:p>
      </dgm:t>
    </dgm:pt>
    <dgm:pt modelId="{8927F503-DA77-4907-BF47-81D813072D61}" type="parTrans" cxnId="{B6881F1E-2619-40D3-84F4-D3C050001561}">
      <dgm:prSet/>
      <dgm:spPr/>
      <dgm:t>
        <a:bodyPr/>
        <a:lstStyle/>
        <a:p>
          <a:endParaRPr lang="en-US"/>
        </a:p>
      </dgm:t>
    </dgm:pt>
    <dgm:pt modelId="{EEA68AB4-14AB-448D-8CB8-028D7B81C7B7}" type="sibTrans" cxnId="{B6881F1E-2619-40D3-84F4-D3C050001561}">
      <dgm:prSet/>
      <dgm:spPr/>
      <dgm:t>
        <a:bodyPr/>
        <a:lstStyle/>
        <a:p>
          <a:endParaRPr lang="en-US"/>
        </a:p>
      </dgm:t>
    </dgm:pt>
    <dgm:pt modelId="{C38F0AA7-B439-4D28-A328-04CF1E6437A4}">
      <dgm:prSet phldrT="[Text]"/>
      <dgm:spPr/>
      <dgm:t>
        <a:bodyPr/>
        <a:lstStyle/>
        <a:p>
          <a:r>
            <a:rPr lang="en-US" dirty="0"/>
            <a:t>Lets take a subset of our </a:t>
          </a:r>
          <a:r>
            <a:rPr lang="en-US" dirty="0" err="1"/>
            <a:t>dataframe</a:t>
          </a:r>
          <a:r>
            <a:rPr lang="en-US" dirty="0"/>
            <a:t> keeping only the features we want and the flight number, and </a:t>
          </a:r>
          <a:r>
            <a:rPr lang="en-US" dirty="0" err="1"/>
            <a:t>date_utc</a:t>
          </a:r>
          <a:r>
            <a:rPr lang="en-US" dirty="0"/>
            <a:t>.</a:t>
          </a:r>
        </a:p>
      </dgm:t>
    </dgm:pt>
    <dgm:pt modelId="{0BDC1EBF-E06F-4FF4-BD80-79B14B91BB06}" type="parTrans" cxnId="{C2E83FE2-02E1-4691-97B8-D5FA0A20DC93}">
      <dgm:prSet/>
      <dgm:spPr/>
      <dgm:t>
        <a:bodyPr/>
        <a:lstStyle/>
        <a:p>
          <a:endParaRPr lang="en-US"/>
        </a:p>
      </dgm:t>
    </dgm:pt>
    <dgm:pt modelId="{F3AA2F78-D666-4EC5-B91C-FA9D82B0DD2F}" type="sibTrans" cxnId="{C2E83FE2-02E1-4691-97B8-D5FA0A20DC93}">
      <dgm:prSet/>
      <dgm:spPr/>
      <dgm:t>
        <a:bodyPr/>
        <a:lstStyle/>
        <a:p>
          <a:endParaRPr lang="en-US"/>
        </a:p>
      </dgm:t>
    </dgm:pt>
    <dgm:pt modelId="{0BDDA2E2-725B-47DD-A44F-39A570A75BB3}">
      <dgm:prSet/>
      <dgm:spPr/>
      <dgm:t>
        <a:bodyPr/>
        <a:lstStyle/>
        <a:p>
          <a:r>
            <a:rPr lang="en-US" dirty="0" err="1"/>
            <a:t>requests.get</a:t>
          </a:r>
          <a:r>
            <a:rPr lang="en-US" dirty="0"/>
            <a:t>(‘https://cf-courses-data.s3.us.cloud-object-storage.appdomain.cloud/IBM-DS0321EN-SkillsNetwork/datasets/</a:t>
          </a:r>
          <a:r>
            <a:rPr lang="en-US" dirty="0" err="1"/>
            <a:t>API_call_spacex_api.json</a:t>
          </a:r>
          <a:r>
            <a:rPr lang="en-US" dirty="0"/>
            <a:t>’)</a:t>
          </a:r>
        </a:p>
      </dgm:t>
    </dgm:pt>
    <dgm:pt modelId="{5D519B49-BA2B-4806-8BE8-22EEC804D284}" type="parTrans" cxnId="{51FFC002-EA2C-43BD-A869-2D5D6644A30E}">
      <dgm:prSet/>
      <dgm:spPr/>
      <dgm:t>
        <a:bodyPr/>
        <a:lstStyle/>
        <a:p>
          <a:endParaRPr lang="en-US"/>
        </a:p>
      </dgm:t>
    </dgm:pt>
    <dgm:pt modelId="{E73071BB-E285-492B-B4C1-1793F995D3C1}" type="sibTrans" cxnId="{51FFC002-EA2C-43BD-A869-2D5D6644A30E}">
      <dgm:prSet/>
      <dgm:spPr/>
      <dgm:t>
        <a:bodyPr/>
        <a:lstStyle/>
        <a:p>
          <a:endParaRPr lang="en-US"/>
        </a:p>
      </dgm:t>
    </dgm:pt>
    <dgm:pt modelId="{AD20499B-71AA-49D1-8315-9775FD631828}">
      <dgm:prSet/>
      <dgm:spPr/>
      <dgm:t>
        <a:bodyPr/>
        <a:lstStyle/>
        <a:p>
          <a:r>
            <a:rPr lang="en-US" dirty="0"/>
            <a:t>data = </a:t>
          </a:r>
          <a:r>
            <a:rPr lang="en-US" dirty="0" err="1"/>
            <a:t>pd.json_normalize</a:t>
          </a:r>
          <a:r>
            <a:rPr lang="en-US" dirty="0"/>
            <a:t>(</a:t>
          </a:r>
          <a:r>
            <a:rPr lang="en-US" dirty="0" err="1"/>
            <a:t>response.json</a:t>
          </a:r>
          <a:r>
            <a:rPr lang="en-US" dirty="0"/>
            <a:t>())</a:t>
          </a:r>
        </a:p>
      </dgm:t>
    </dgm:pt>
    <dgm:pt modelId="{A88D0A72-19B4-43FA-932B-65092882E7D0}" type="parTrans" cxnId="{9D4C12E2-2300-4D08-9071-2802EEF0F6FD}">
      <dgm:prSet/>
      <dgm:spPr/>
      <dgm:t>
        <a:bodyPr/>
        <a:lstStyle/>
        <a:p>
          <a:endParaRPr lang="en-US"/>
        </a:p>
      </dgm:t>
    </dgm:pt>
    <dgm:pt modelId="{26F1EBB2-BA9F-4795-A4B7-7DBFF52D034E}" type="sibTrans" cxnId="{9D4C12E2-2300-4D08-9071-2802EEF0F6FD}">
      <dgm:prSet/>
      <dgm:spPr/>
      <dgm:t>
        <a:bodyPr/>
        <a:lstStyle/>
        <a:p>
          <a:endParaRPr lang="en-US"/>
        </a:p>
      </dgm:t>
    </dgm:pt>
    <dgm:pt modelId="{6201CFA1-B285-4F6A-820A-B008DD92D9F6}">
      <dgm:prSet phldrT="[Text]"/>
      <dgm:spPr/>
      <dgm:t>
        <a:bodyPr/>
        <a:lstStyle/>
        <a:p>
          <a:r>
            <a:rPr lang="en-US" dirty="0"/>
            <a:t>data = data[['rocket', 'payloads', 'launchpad', 'cores', '</a:t>
          </a:r>
          <a:r>
            <a:rPr lang="en-US" dirty="0" err="1"/>
            <a:t>flight_number</a:t>
          </a:r>
          <a:r>
            <a:rPr lang="en-US" dirty="0"/>
            <a:t>', '</a:t>
          </a:r>
          <a:r>
            <a:rPr lang="en-US" dirty="0" err="1"/>
            <a:t>date_utc</a:t>
          </a:r>
          <a:r>
            <a:rPr lang="en-US" dirty="0"/>
            <a:t>']]</a:t>
          </a:r>
        </a:p>
      </dgm:t>
    </dgm:pt>
    <dgm:pt modelId="{EEC85783-2D68-402A-A5A0-A32592B0C48A}" type="parTrans" cxnId="{C717B9B2-256B-4669-B45A-E1742FE4C2DD}">
      <dgm:prSet/>
      <dgm:spPr/>
      <dgm:t>
        <a:bodyPr/>
        <a:lstStyle/>
        <a:p>
          <a:endParaRPr lang="en-US"/>
        </a:p>
      </dgm:t>
    </dgm:pt>
    <dgm:pt modelId="{0B6D4FE3-1008-4E52-BF3F-EC192B3CF37C}" type="sibTrans" cxnId="{C717B9B2-256B-4669-B45A-E1742FE4C2DD}">
      <dgm:prSet/>
      <dgm:spPr/>
      <dgm:t>
        <a:bodyPr/>
        <a:lstStyle/>
        <a:p>
          <a:endParaRPr lang="en-US"/>
        </a:p>
      </dgm:t>
    </dgm:pt>
    <dgm:pt modelId="{9018B33B-6C52-433F-960A-F38CCE6F1594}">
      <dgm:prSet phldrT="[Text]"/>
      <dgm:spPr/>
      <dgm:t>
        <a:bodyPr/>
        <a:lstStyle/>
        <a:p>
          <a:r>
            <a:rPr lang="en-US" dirty="0"/>
            <a:t>We will remove rows with multiple cores because those are falcon rockets with 2 extra rocket boosters and rows that have multiple payloads in a single rocket.</a:t>
          </a:r>
        </a:p>
      </dgm:t>
    </dgm:pt>
    <dgm:pt modelId="{8EBE13CE-90A8-436D-8BB6-C410EA5B0FDB}" type="parTrans" cxnId="{D86EB420-8FBB-4AB6-AA2C-9ED68B7A6699}">
      <dgm:prSet/>
      <dgm:spPr/>
      <dgm:t>
        <a:bodyPr/>
        <a:lstStyle/>
        <a:p>
          <a:endParaRPr lang="en-US"/>
        </a:p>
      </dgm:t>
    </dgm:pt>
    <dgm:pt modelId="{AB557BB2-E092-4650-97A4-C7AE29CB8415}" type="sibTrans" cxnId="{D86EB420-8FBB-4AB6-AA2C-9ED68B7A6699}">
      <dgm:prSet/>
      <dgm:spPr/>
      <dgm:t>
        <a:bodyPr/>
        <a:lstStyle/>
        <a:p>
          <a:endParaRPr lang="en-US"/>
        </a:p>
      </dgm:t>
    </dgm:pt>
    <dgm:pt modelId="{C9F8E28D-3D77-41D1-9F7D-D12A8D54494B}">
      <dgm:prSet phldrT="[Text]"/>
      <dgm:spPr/>
      <dgm:t>
        <a:bodyPr/>
        <a:lstStyle/>
        <a:p>
          <a:r>
            <a:rPr lang="en-US" dirty="0"/>
            <a:t>data = data[data['cores'].map(</a:t>
          </a:r>
          <a:r>
            <a:rPr lang="en-US" dirty="0" err="1"/>
            <a:t>len</a:t>
          </a:r>
          <a:r>
            <a:rPr lang="en-US" dirty="0"/>
            <a:t>)==1]</a:t>
          </a:r>
        </a:p>
      </dgm:t>
    </dgm:pt>
    <dgm:pt modelId="{0E91EF90-CD9E-4098-8F39-90638DFFA908}" type="parTrans" cxnId="{76B8F51E-7DF3-428B-B7FA-FF3648A63F67}">
      <dgm:prSet/>
      <dgm:spPr/>
      <dgm:t>
        <a:bodyPr/>
        <a:lstStyle/>
        <a:p>
          <a:endParaRPr lang="en-US"/>
        </a:p>
      </dgm:t>
    </dgm:pt>
    <dgm:pt modelId="{FB2AA65E-300F-4935-BC69-7569D8E68261}" type="sibTrans" cxnId="{76B8F51E-7DF3-428B-B7FA-FF3648A63F67}">
      <dgm:prSet/>
      <dgm:spPr/>
      <dgm:t>
        <a:bodyPr/>
        <a:lstStyle/>
        <a:p>
          <a:endParaRPr lang="en-US"/>
        </a:p>
      </dgm:t>
    </dgm:pt>
    <dgm:pt modelId="{07866896-814E-4C4B-A703-07AE9E6DEE50}">
      <dgm:prSet phldrT="[Text]"/>
      <dgm:spPr/>
      <dgm:t>
        <a:bodyPr/>
        <a:lstStyle/>
        <a:p>
          <a:r>
            <a:rPr lang="it-IT" dirty="0"/>
            <a:t>data = data[data['payloads'].map(len)==1]</a:t>
          </a:r>
          <a:endParaRPr lang="en-US" dirty="0"/>
        </a:p>
      </dgm:t>
    </dgm:pt>
    <dgm:pt modelId="{C8FD93F0-6818-4C7B-A9BC-0367578C2DEA}" type="parTrans" cxnId="{BB89C129-D728-456E-92BA-86FE9C5AC7C3}">
      <dgm:prSet/>
      <dgm:spPr/>
      <dgm:t>
        <a:bodyPr/>
        <a:lstStyle/>
        <a:p>
          <a:endParaRPr lang="en-US"/>
        </a:p>
      </dgm:t>
    </dgm:pt>
    <dgm:pt modelId="{53DFA04B-0243-4389-A270-3611328A9C38}" type="sibTrans" cxnId="{BB89C129-D728-456E-92BA-86FE9C5AC7C3}">
      <dgm:prSet/>
      <dgm:spPr/>
      <dgm:t>
        <a:bodyPr/>
        <a:lstStyle/>
        <a:p>
          <a:endParaRPr lang="en-US"/>
        </a:p>
      </dgm:t>
    </dgm:pt>
    <dgm:pt modelId="{5F53595C-0081-4A31-B4BE-F93DC799135B}">
      <dgm:prSet phldrT="[Text]"/>
      <dgm:spPr/>
      <dgm:t>
        <a:bodyPr/>
        <a:lstStyle/>
        <a:p>
          <a:r>
            <a:rPr lang="en-US" dirty="0"/>
            <a:t>Since payloads and cores are lists of size 1 we will also extract the single value in the list and replace the feature.</a:t>
          </a:r>
        </a:p>
      </dgm:t>
    </dgm:pt>
    <dgm:pt modelId="{B8450E08-49DC-410A-B862-2308F4E4B2A2}" type="parTrans" cxnId="{6EA51B4E-C18D-4A3E-9860-9A31CEBC20EF}">
      <dgm:prSet/>
      <dgm:spPr/>
      <dgm:t>
        <a:bodyPr/>
        <a:lstStyle/>
        <a:p>
          <a:endParaRPr lang="en-US"/>
        </a:p>
      </dgm:t>
    </dgm:pt>
    <dgm:pt modelId="{11313790-6F27-479E-98AA-C7B94962E740}" type="sibTrans" cxnId="{6EA51B4E-C18D-4A3E-9860-9A31CEBC20EF}">
      <dgm:prSet/>
      <dgm:spPr/>
      <dgm:t>
        <a:bodyPr/>
        <a:lstStyle/>
        <a:p>
          <a:endParaRPr lang="en-US"/>
        </a:p>
      </dgm:t>
    </dgm:pt>
    <dgm:pt modelId="{6ED318D7-A99B-4CA7-99BA-C26B796C0F58}">
      <dgm:prSet phldrT="[Text]"/>
      <dgm:spPr/>
      <dgm:t>
        <a:bodyPr/>
        <a:lstStyle/>
        <a:p>
          <a:r>
            <a:rPr lang="en-US" dirty="0"/>
            <a:t>data['cores'] = data['cores'].map(lambda x : x[0])</a:t>
          </a:r>
        </a:p>
      </dgm:t>
    </dgm:pt>
    <dgm:pt modelId="{4AFC4129-567F-4D91-93E1-A551F1AFD6FD}" type="parTrans" cxnId="{38466E75-CD4D-4887-BBAE-88362470C9FF}">
      <dgm:prSet/>
      <dgm:spPr/>
      <dgm:t>
        <a:bodyPr/>
        <a:lstStyle/>
        <a:p>
          <a:endParaRPr lang="en-US"/>
        </a:p>
      </dgm:t>
    </dgm:pt>
    <dgm:pt modelId="{D6682D3A-59D3-458A-A2B1-328DA2E4B71B}" type="sibTrans" cxnId="{38466E75-CD4D-4887-BBAE-88362470C9FF}">
      <dgm:prSet/>
      <dgm:spPr/>
      <dgm:t>
        <a:bodyPr/>
        <a:lstStyle/>
        <a:p>
          <a:endParaRPr lang="en-US"/>
        </a:p>
      </dgm:t>
    </dgm:pt>
    <dgm:pt modelId="{35171FFB-E6F3-46C7-BEFB-BDFE0B287C03}">
      <dgm:prSet phldrT="[Text]"/>
      <dgm:spPr/>
      <dgm:t>
        <a:bodyPr/>
        <a:lstStyle/>
        <a:p>
          <a:r>
            <a:rPr lang="en-US" dirty="0"/>
            <a:t>data['payloads'] = data['payloads'].map(lambda x : x[0])</a:t>
          </a:r>
        </a:p>
      </dgm:t>
    </dgm:pt>
    <dgm:pt modelId="{75BCB75A-F862-402C-9EE9-007D6D4E7B62}" type="parTrans" cxnId="{83B62089-FDA9-4CE2-AA5A-32437FD88845}">
      <dgm:prSet/>
      <dgm:spPr/>
      <dgm:t>
        <a:bodyPr/>
        <a:lstStyle/>
        <a:p>
          <a:endParaRPr lang="en-US"/>
        </a:p>
      </dgm:t>
    </dgm:pt>
    <dgm:pt modelId="{8204C24E-F2FF-406E-A83D-6C164B261BAC}" type="sibTrans" cxnId="{83B62089-FDA9-4CE2-AA5A-32437FD88845}">
      <dgm:prSet/>
      <dgm:spPr/>
      <dgm:t>
        <a:bodyPr/>
        <a:lstStyle/>
        <a:p>
          <a:endParaRPr lang="en-US"/>
        </a:p>
      </dgm:t>
    </dgm:pt>
    <dgm:pt modelId="{1C72DBC3-4CD0-4676-B229-56497FC57CC6}" type="pres">
      <dgm:prSet presAssocID="{B47EFEF9-97FF-4914-A303-2C17C9B701B3}" presName="outerComposite" presStyleCnt="0">
        <dgm:presLayoutVars>
          <dgm:chMax val="5"/>
          <dgm:dir val="rev"/>
          <dgm:resizeHandles val="exact"/>
        </dgm:presLayoutVars>
      </dgm:prSet>
      <dgm:spPr/>
    </dgm:pt>
    <dgm:pt modelId="{79D8FA24-435F-4FE6-92FA-827260820FAB}" type="pres">
      <dgm:prSet presAssocID="{B47EFEF9-97FF-4914-A303-2C17C9B701B3}" presName="dummyMaxCanvas" presStyleCnt="0">
        <dgm:presLayoutVars/>
      </dgm:prSet>
      <dgm:spPr/>
    </dgm:pt>
    <dgm:pt modelId="{94B6FFDA-FEAA-467A-8239-6590ED8525B0}" type="pres">
      <dgm:prSet presAssocID="{B47EFEF9-97FF-4914-A303-2C17C9B701B3}" presName="FiveNodes_1" presStyleLbl="node1" presStyleIdx="0" presStyleCnt="5">
        <dgm:presLayoutVars>
          <dgm:bulletEnabled val="1"/>
        </dgm:presLayoutVars>
      </dgm:prSet>
      <dgm:spPr/>
    </dgm:pt>
    <dgm:pt modelId="{55FC04DE-7CF7-415B-9562-A87EB0F59C71}" type="pres">
      <dgm:prSet presAssocID="{B47EFEF9-97FF-4914-A303-2C17C9B701B3}" presName="FiveNodes_2" presStyleLbl="node1" presStyleIdx="1" presStyleCnt="5">
        <dgm:presLayoutVars>
          <dgm:bulletEnabled val="1"/>
        </dgm:presLayoutVars>
      </dgm:prSet>
      <dgm:spPr/>
    </dgm:pt>
    <dgm:pt modelId="{3EA8F0DD-D405-4439-8983-E92D523D1BBD}" type="pres">
      <dgm:prSet presAssocID="{B47EFEF9-97FF-4914-A303-2C17C9B701B3}" presName="FiveNodes_3" presStyleLbl="node1" presStyleIdx="2" presStyleCnt="5">
        <dgm:presLayoutVars>
          <dgm:bulletEnabled val="1"/>
        </dgm:presLayoutVars>
      </dgm:prSet>
      <dgm:spPr/>
    </dgm:pt>
    <dgm:pt modelId="{EC417745-FF7A-41E8-81BC-599E0F4B59E3}" type="pres">
      <dgm:prSet presAssocID="{B47EFEF9-97FF-4914-A303-2C17C9B701B3}" presName="FiveNodes_4" presStyleLbl="node1" presStyleIdx="3" presStyleCnt="5">
        <dgm:presLayoutVars>
          <dgm:bulletEnabled val="1"/>
        </dgm:presLayoutVars>
      </dgm:prSet>
      <dgm:spPr/>
    </dgm:pt>
    <dgm:pt modelId="{589A436B-E76B-405C-80C3-E4573BD02A5F}" type="pres">
      <dgm:prSet presAssocID="{B47EFEF9-97FF-4914-A303-2C17C9B701B3}" presName="FiveNodes_5" presStyleLbl="node1" presStyleIdx="4" presStyleCnt="5">
        <dgm:presLayoutVars>
          <dgm:bulletEnabled val="1"/>
        </dgm:presLayoutVars>
      </dgm:prSet>
      <dgm:spPr/>
    </dgm:pt>
    <dgm:pt modelId="{09303968-582D-4A9F-BB0A-4D9397AB032E}" type="pres">
      <dgm:prSet presAssocID="{B47EFEF9-97FF-4914-A303-2C17C9B701B3}" presName="FiveConn_1-2" presStyleLbl="fgAccFollowNode1" presStyleIdx="0" presStyleCnt="4">
        <dgm:presLayoutVars>
          <dgm:bulletEnabled val="1"/>
        </dgm:presLayoutVars>
      </dgm:prSet>
      <dgm:spPr/>
    </dgm:pt>
    <dgm:pt modelId="{223F5B63-072D-4D5C-9E05-B8B1EFC5D747}" type="pres">
      <dgm:prSet presAssocID="{B47EFEF9-97FF-4914-A303-2C17C9B701B3}" presName="FiveConn_2-3" presStyleLbl="fgAccFollowNode1" presStyleIdx="1" presStyleCnt="4">
        <dgm:presLayoutVars>
          <dgm:bulletEnabled val="1"/>
        </dgm:presLayoutVars>
      </dgm:prSet>
      <dgm:spPr/>
    </dgm:pt>
    <dgm:pt modelId="{8DAB1306-B300-46B6-8EEE-6C6412AF2549}" type="pres">
      <dgm:prSet presAssocID="{B47EFEF9-97FF-4914-A303-2C17C9B701B3}" presName="FiveConn_3-4" presStyleLbl="fgAccFollowNode1" presStyleIdx="2" presStyleCnt="4">
        <dgm:presLayoutVars>
          <dgm:bulletEnabled val="1"/>
        </dgm:presLayoutVars>
      </dgm:prSet>
      <dgm:spPr/>
    </dgm:pt>
    <dgm:pt modelId="{C1F0E636-6BAD-46E9-A384-989973741811}" type="pres">
      <dgm:prSet presAssocID="{B47EFEF9-97FF-4914-A303-2C17C9B701B3}" presName="FiveConn_4-5" presStyleLbl="fgAccFollowNode1" presStyleIdx="3" presStyleCnt="4">
        <dgm:presLayoutVars>
          <dgm:bulletEnabled val="1"/>
        </dgm:presLayoutVars>
      </dgm:prSet>
      <dgm:spPr/>
    </dgm:pt>
    <dgm:pt modelId="{925637CE-D395-480D-8CEE-E8481156FF57}" type="pres">
      <dgm:prSet presAssocID="{B47EFEF9-97FF-4914-A303-2C17C9B701B3}" presName="FiveNodes_1_text" presStyleLbl="node1" presStyleIdx="4" presStyleCnt="5">
        <dgm:presLayoutVars>
          <dgm:bulletEnabled val="1"/>
        </dgm:presLayoutVars>
      </dgm:prSet>
      <dgm:spPr/>
    </dgm:pt>
    <dgm:pt modelId="{643D174B-3B8F-48EA-BD2D-8CA970CF8FEF}" type="pres">
      <dgm:prSet presAssocID="{B47EFEF9-97FF-4914-A303-2C17C9B701B3}" presName="FiveNodes_2_text" presStyleLbl="node1" presStyleIdx="4" presStyleCnt="5">
        <dgm:presLayoutVars>
          <dgm:bulletEnabled val="1"/>
        </dgm:presLayoutVars>
      </dgm:prSet>
      <dgm:spPr/>
    </dgm:pt>
    <dgm:pt modelId="{2D95641F-6BF6-4D74-AF65-9DCC5776A9B0}" type="pres">
      <dgm:prSet presAssocID="{B47EFEF9-97FF-4914-A303-2C17C9B701B3}" presName="FiveNodes_3_text" presStyleLbl="node1" presStyleIdx="4" presStyleCnt="5">
        <dgm:presLayoutVars>
          <dgm:bulletEnabled val="1"/>
        </dgm:presLayoutVars>
      </dgm:prSet>
      <dgm:spPr/>
    </dgm:pt>
    <dgm:pt modelId="{9B891B7B-BE52-478B-98BB-201E8069BDB2}" type="pres">
      <dgm:prSet presAssocID="{B47EFEF9-97FF-4914-A303-2C17C9B701B3}" presName="FiveNodes_4_text" presStyleLbl="node1" presStyleIdx="4" presStyleCnt="5">
        <dgm:presLayoutVars>
          <dgm:bulletEnabled val="1"/>
        </dgm:presLayoutVars>
      </dgm:prSet>
      <dgm:spPr/>
    </dgm:pt>
    <dgm:pt modelId="{B3F78CE8-2096-4EB2-891A-51D3130DFEB4}" type="pres">
      <dgm:prSet presAssocID="{B47EFEF9-97FF-4914-A303-2C17C9B701B3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51FFC002-EA2C-43BD-A869-2D5D6644A30E}" srcId="{E3B5AFAA-5927-471D-BD5A-198288897567}" destId="{0BDDA2E2-725B-47DD-A44F-39A570A75BB3}" srcOrd="0" destOrd="0" parTransId="{5D519B49-BA2B-4806-8BE8-22EEC804D284}" sibTransId="{E73071BB-E285-492B-B4C1-1793F995D3C1}"/>
    <dgm:cxn modelId="{0A293A03-4A49-445A-A9ED-6F357F11DF5B}" type="presOf" srcId="{C38F0AA7-B439-4D28-A328-04CF1E6437A4}" destId="{2D95641F-6BF6-4D74-AF65-9DCC5776A9B0}" srcOrd="1" destOrd="0" presId="urn:microsoft.com/office/officeart/2005/8/layout/vProcess5"/>
    <dgm:cxn modelId="{EF527B07-21E4-4EC1-B3C2-22AEB81F07FF}" type="presOf" srcId="{F3AA2F78-D666-4EC5-B91C-FA9D82B0DD2F}" destId="{8DAB1306-B300-46B6-8EEE-6C6412AF2549}" srcOrd="0" destOrd="0" presId="urn:microsoft.com/office/officeart/2005/8/layout/vProcess5"/>
    <dgm:cxn modelId="{3EACF008-E55D-4332-AD85-7E35F13CC6C9}" type="presOf" srcId="{AB557BB2-E092-4650-97A4-C7AE29CB8415}" destId="{C1F0E636-6BAD-46E9-A384-989973741811}" srcOrd="0" destOrd="0" presId="urn:microsoft.com/office/officeart/2005/8/layout/vProcess5"/>
    <dgm:cxn modelId="{9943DA0C-827A-4E3B-8BE7-E05F6DE87B39}" type="presOf" srcId="{5F53595C-0081-4A31-B4BE-F93DC799135B}" destId="{B3F78CE8-2096-4EB2-891A-51D3130DFEB4}" srcOrd="1" destOrd="0" presId="urn:microsoft.com/office/officeart/2005/8/layout/vProcess5"/>
    <dgm:cxn modelId="{884FA31A-3630-4B66-AEDF-EAA43A81F3C7}" type="presOf" srcId="{B47EFEF9-97FF-4914-A303-2C17C9B701B3}" destId="{1C72DBC3-4CD0-4676-B229-56497FC57CC6}" srcOrd="0" destOrd="0" presId="urn:microsoft.com/office/officeart/2005/8/layout/vProcess5"/>
    <dgm:cxn modelId="{B6881F1E-2619-40D3-84F4-D3C050001561}" srcId="{B47EFEF9-97FF-4914-A303-2C17C9B701B3}" destId="{F53556CC-ADA8-4D3F-9DE5-4E128A723E9B}" srcOrd="1" destOrd="0" parTransId="{8927F503-DA77-4907-BF47-81D813072D61}" sibTransId="{EEA68AB4-14AB-448D-8CB8-028D7B81C7B7}"/>
    <dgm:cxn modelId="{3894A81E-1114-4CEF-BF2B-E0F1C0773B6D}" type="presOf" srcId="{C38F0AA7-B439-4D28-A328-04CF1E6437A4}" destId="{3EA8F0DD-D405-4439-8983-E92D523D1BBD}" srcOrd="0" destOrd="0" presId="urn:microsoft.com/office/officeart/2005/8/layout/vProcess5"/>
    <dgm:cxn modelId="{76B8F51E-7DF3-428B-B7FA-FF3648A63F67}" srcId="{9018B33B-6C52-433F-960A-F38CCE6F1594}" destId="{C9F8E28D-3D77-41D1-9F7D-D12A8D54494B}" srcOrd="0" destOrd="0" parTransId="{0E91EF90-CD9E-4098-8F39-90638DFFA908}" sibTransId="{FB2AA65E-300F-4935-BC69-7569D8E68261}"/>
    <dgm:cxn modelId="{D86EB420-8FBB-4AB6-AA2C-9ED68B7A6699}" srcId="{B47EFEF9-97FF-4914-A303-2C17C9B701B3}" destId="{9018B33B-6C52-433F-960A-F38CCE6F1594}" srcOrd="3" destOrd="0" parTransId="{8EBE13CE-90A8-436D-8BB6-C410EA5B0FDB}" sibTransId="{AB557BB2-E092-4650-97A4-C7AE29CB8415}"/>
    <dgm:cxn modelId="{DD727426-602D-4D76-B190-FF2EE0016DAF}" type="presOf" srcId="{AD20499B-71AA-49D1-8315-9775FD631828}" destId="{55FC04DE-7CF7-415B-9562-A87EB0F59C71}" srcOrd="0" destOrd="1" presId="urn:microsoft.com/office/officeart/2005/8/layout/vProcess5"/>
    <dgm:cxn modelId="{BB89C129-D728-456E-92BA-86FE9C5AC7C3}" srcId="{9018B33B-6C52-433F-960A-F38CCE6F1594}" destId="{07866896-814E-4C4B-A703-07AE9E6DEE50}" srcOrd="1" destOrd="0" parTransId="{C8FD93F0-6818-4C7B-A9BC-0367578C2DEA}" sibTransId="{53DFA04B-0243-4389-A270-3611328A9C38}"/>
    <dgm:cxn modelId="{0113E52A-1C7F-4042-B0D3-CB832C288182}" type="presOf" srcId="{E3B5AFAA-5927-471D-BD5A-198288897567}" destId="{94B6FFDA-FEAA-467A-8239-6590ED8525B0}" srcOrd="0" destOrd="0" presId="urn:microsoft.com/office/officeart/2005/8/layout/vProcess5"/>
    <dgm:cxn modelId="{9EC3A42F-0C5F-4BC1-BE52-B643FFFE3479}" type="presOf" srcId="{F53556CC-ADA8-4D3F-9DE5-4E128A723E9B}" destId="{643D174B-3B8F-48EA-BD2D-8CA970CF8FEF}" srcOrd="1" destOrd="0" presId="urn:microsoft.com/office/officeart/2005/8/layout/vProcess5"/>
    <dgm:cxn modelId="{8CCE9945-DFCE-49D2-BCD7-AF5097E1B308}" type="presOf" srcId="{6201CFA1-B285-4F6A-820A-B008DD92D9F6}" destId="{2D95641F-6BF6-4D74-AF65-9DCC5776A9B0}" srcOrd="1" destOrd="1" presId="urn:microsoft.com/office/officeart/2005/8/layout/vProcess5"/>
    <dgm:cxn modelId="{3ACB3869-850A-4051-A9DA-343097021C60}" type="presOf" srcId="{0BDDA2E2-725B-47DD-A44F-39A570A75BB3}" destId="{925637CE-D395-480D-8CEE-E8481156FF57}" srcOrd="1" destOrd="1" presId="urn:microsoft.com/office/officeart/2005/8/layout/vProcess5"/>
    <dgm:cxn modelId="{1593114B-E684-4404-8849-6F3AA5BD6F46}" type="presOf" srcId="{6339A6D1-9711-46AF-B45F-1C24251CD2DF}" destId="{09303968-582D-4A9F-BB0A-4D9397AB032E}" srcOrd="0" destOrd="0" presId="urn:microsoft.com/office/officeart/2005/8/layout/vProcess5"/>
    <dgm:cxn modelId="{F044926C-2ED6-4095-BE8E-50330B482AE8}" type="presOf" srcId="{07866896-814E-4C4B-A703-07AE9E6DEE50}" destId="{EC417745-FF7A-41E8-81BC-599E0F4B59E3}" srcOrd="0" destOrd="2" presId="urn:microsoft.com/office/officeart/2005/8/layout/vProcess5"/>
    <dgm:cxn modelId="{6EA51B4E-C18D-4A3E-9860-9A31CEBC20EF}" srcId="{B47EFEF9-97FF-4914-A303-2C17C9B701B3}" destId="{5F53595C-0081-4A31-B4BE-F93DC799135B}" srcOrd="4" destOrd="0" parTransId="{B8450E08-49DC-410A-B862-2308F4E4B2A2}" sibTransId="{11313790-6F27-479E-98AA-C7B94962E740}"/>
    <dgm:cxn modelId="{3580A571-69C9-4EEA-B18F-1B31A1329BC2}" srcId="{B47EFEF9-97FF-4914-A303-2C17C9B701B3}" destId="{E3B5AFAA-5927-471D-BD5A-198288897567}" srcOrd="0" destOrd="0" parTransId="{6F2E449E-DD9C-4679-BC62-70181D9BA7BD}" sibTransId="{6339A6D1-9711-46AF-B45F-1C24251CD2DF}"/>
    <dgm:cxn modelId="{1CFDBC54-4F7A-454B-BF87-C214B0A078C1}" type="presOf" srcId="{07866896-814E-4C4B-A703-07AE9E6DEE50}" destId="{9B891B7B-BE52-478B-98BB-201E8069BDB2}" srcOrd="1" destOrd="2" presId="urn:microsoft.com/office/officeart/2005/8/layout/vProcess5"/>
    <dgm:cxn modelId="{38466E75-CD4D-4887-BBAE-88362470C9FF}" srcId="{5F53595C-0081-4A31-B4BE-F93DC799135B}" destId="{6ED318D7-A99B-4CA7-99BA-C26B796C0F58}" srcOrd="0" destOrd="0" parTransId="{4AFC4129-567F-4D91-93E1-A551F1AFD6FD}" sibTransId="{D6682D3A-59D3-458A-A2B1-328DA2E4B71B}"/>
    <dgm:cxn modelId="{EF3DAF57-B1B1-4965-803C-B53C46AF5A1B}" type="presOf" srcId="{0BDDA2E2-725B-47DD-A44F-39A570A75BB3}" destId="{94B6FFDA-FEAA-467A-8239-6590ED8525B0}" srcOrd="0" destOrd="1" presId="urn:microsoft.com/office/officeart/2005/8/layout/vProcess5"/>
    <dgm:cxn modelId="{642AC081-1579-4F45-960B-771D17DC78DA}" type="presOf" srcId="{EEA68AB4-14AB-448D-8CB8-028D7B81C7B7}" destId="{223F5B63-072D-4D5C-9E05-B8B1EFC5D747}" srcOrd="0" destOrd="0" presId="urn:microsoft.com/office/officeart/2005/8/layout/vProcess5"/>
    <dgm:cxn modelId="{A4BF2E84-E00E-4956-AA18-3FE787A9D475}" type="presOf" srcId="{35171FFB-E6F3-46C7-BEFB-BDFE0B287C03}" destId="{B3F78CE8-2096-4EB2-891A-51D3130DFEB4}" srcOrd="1" destOrd="2" presId="urn:microsoft.com/office/officeart/2005/8/layout/vProcess5"/>
    <dgm:cxn modelId="{83B62089-FDA9-4CE2-AA5A-32437FD88845}" srcId="{5F53595C-0081-4A31-B4BE-F93DC799135B}" destId="{35171FFB-E6F3-46C7-BEFB-BDFE0B287C03}" srcOrd="1" destOrd="0" parTransId="{75BCB75A-F862-402C-9EE9-007D6D4E7B62}" sibTransId="{8204C24E-F2FF-406E-A83D-6C164B261BAC}"/>
    <dgm:cxn modelId="{BBD3B48A-CFE8-4F4D-8570-7CA6F14CBF43}" type="presOf" srcId="{6ED318D7-A99B-4CA7-99BA-C26B796C0F58}" destId="{589A436B-E76B-405C-80C3-E4573BD02A5F}" srcOrd="0" destOrd="1" presId="urn:microsoft.com/office/officeart/2005/8/layout/vProcess5"/>
    <dgm:cxn modelId="{5FE9568F-140A-408F-9A05-0A4BBA6B94BD}" type="presOf" srcId="{6ED318D7-A99B-4CA7-99BA-C26B796C0F58}" destId="{B3F78CE8-2096-4EB2-891A-51D3130DFEB4}" srcOrd="1" destOrd="1" presId="urn:microsoft.com/office/officeart/2005/8/layout/vProcess5"/>
    <dgm:cxn modelId="{C65018A4-69A8-4F32-8394-55068460B038}" type="presOf" srcId="{9018B33B-6C52-433F-960A-F38CCE6F1594}" destId="{EC417745-FF7A-41E8-81BC-599E0F4B59E3}" srcOrd="0" destOrd="0" presId="urn:microsoft.com/office/officeart/2005/8/layout/vProcess5"/>
    <dgm:cxn modelId="{C717B9B2-256B-4669-B45A-E1742FE4C2DD}" srcId="{C38F0AA7-B439-4D28-A328-04CF1E6437A4}" destId="{6201CFA1-B285-4F6A-820A-B008DD92D9F6}" srcOrd="0" destOrd="0" parTransId="{EEC85783-2D68-402A-A5A0-A32592B0C48A}" sibTransId="{0B6D4FE3-1008-4E52-BF3F-EC192B3CF37C}"/>
    <dgm:cxn modelId="{AE8B25B7-B9EF-434B-93B8-C0B3CE1522DF}" type="presOf" srcId="{9018B33B-6C52-433F-960A-F38CCE6F1594}" destId="{9B891B7B-BE52-478B-98BB-201E8069BDB2}" srcOrd="1" destOrd="0" presId="urn:microsoft.com/office/officeart/2005/8/layout/vProcess5"/>
    <dgm:cxn modelId="{F907C8BF-5C05-4B4B-8F99-9FAFB1BC91FA}" type="presOf" srcId="{C9F8E28D-3D77-41D1-9F7D-D12A8D54494B}" destId="{9B891B7B-BE52-478B-98BB-201E8069BDB2}" srcOrd="1" destOrd="1" presId="urn:microsoft.com/office/officeart/2005/8/layout/vProcess5"/>
    <dgm:cxn modelId="{F82AD4C5-0C33-4D4D-BE2A-3E4F4265D5E9}" type="presOf" srcId="{E3B5AFAA-5927-471D-BD5A-198288897567}" destId="{925637CE-D395-480D-8CEE-E8481156FF57}" srcOrd="1" destOrd="0" presId="urn:microsoft.com/office/officeart/2005/8/layout/vProcess5"/>
    <dgm:cxn modelId="{EB225BD4-2B93-45B2-A230-467A624FFE1F}" type="presOf" srcId="{35171FFB-E6F3-46C7-BEFB-BDFE0B287C03}" destId="{589A436B-E76B-405C-80C3-E4573BD02A5F}" srcOrd="0" destOrd="2" presId="urn:microsoft.com/office/officeart/2005/8/layout/vProcess5"/>
    <dgm:cxn modelId="{44AE56D5-5C62-4C0B-9B51-31F0E6C25258}" type="presOf" srcId="{6201CFA1-B285-4F6A-820A-B008DD92D9F6}" destId="{3EA8F0DD-D405-4439-8983-E92D523D1BBD}" srcOrd="0" destOrd="1" presId="urn:microsoft.com/office/officeart/2005/8/layout/vProcess5"/>
    <dgm:cxn modelId="{FEA196D6-BCF5-4519-93DA-286AD0845897}" type="presOf" srcId="{AD20499B-71AA-49D1-8315-9775FD631828}" destId="{643D174B-3B8F-48EA-BD2D-8CA970CF8FEF}" srcOrd="1" destOrd="1" presId="urn:microsoft.com/office/officeart/2005/8/layout/vProcess5"/>
    <dgm:cxn modelId="{9D4C12E2-2300-4D08-9071-2802EEF0F6FD}" srcId="{F53556CC-ADA8-4D3F-9DE5-4E128A723E9B}" destId="{AD20499B-71AA-49D1-8315-9775FD631828}" srcOrd="0" destOrd="0" parTransId="{A88D0A72-19B4-43FA-932B-65092882E7D0}" sibTransId="{26F1EBB2-BA9F-4795-A4B7-7DBFF52D034E}"/>
    <dgm:cxn modelId="{C2E83FE2-02E1-4691-97B8-D5FA0A20DC93}" srcId="{B47EFEF9-97FF-4914-A303-2C17C9B701B3}" destId="{C38F0AA7-B439-4D28-A328-04CF1E6437A4}" srcOrd="2" destOrd="0" parTransId="{0BDC1EBF-E06F-4FF4-BD80-79B14B91BB06}" sibTransId="{F3AA2F78-D666-4EC5-B91C-FA9D82B0DD2F}"/>
    <dgm:cxn modelId="{F38A40E3-D3A9-4670-894F-CF55A9B6B841}" type="presOf" srcId="{F53556CC-ADA8-4D3F-9DE5-4E128A723E9B}" destId="{55FC04DE-7CF7-415B-9562-A87EB0F59C71}" srcOrd="0" destOrd="0" presId="urn:microsoft.com/office/officeart/2005/8/layout/vProcess5"/>
    <dgm:cxn modelId="{8FC1C9EF-4516-46F3-96DF-A3CAADCC4DA6}" type="presOf" srcId="{5F53595C-0081-4A31-B4BE-F93DC799135B}" destId="{589A436B-E76B-405C-80C3-E4573BD02A5F}" srcOrd="0" destOrd="0" presId="urn:microsoft.com/office/officeart/2005/8/layout/vProcess5"/>
    <dgm:cxn modelId="{5ECD04FF-E0AE-414B-A9CC-E11D1D447F75}" type="presOf" srcId="{C9F8E28D-3D77-41D1-9F7D-D12A8D54494B}" destId="{EC417745-FF7A-41E8-81BC-599E0F4B59E3}" srcOrd="0" destOrd="1" presId="urn:microsoft.com/office/officeart/2005/8/layout/vProcess5"/>
    <dgm:cxn modelId="{2A0422B3-3BE2-4906-8216-BF4C92C37A7E}" type="presParOf" srcId="{1C72DBC3-4CD0-4676-B229-56497FC57CC6}" destId="{79D8FA24-435F-4FE6-92FA-827260820FAB}" srcOrd="0" destOrd="0" presId="urn:microsoft.com/office/officeart/2005/8/layout/vProcess5"/>
    <dgm:cxn modelId="{255D31D0-939E-49FF-ACA6-759B3545D5F8}" type="presParOf" srcId="{1C72DBC3-4CD0-4676-B229-56497FC57CC6}" destId="{94B6FFDA-FEAA-467A-8239-6590ED8525B0}" srcOrd="1" destOrd="0" presId="urn:microsoft.com/office/officeart/2005/8/layout/vProcess5"/>
    <dgm:cxn modelId="{79988B69-32C4-45E8-B8CD-27DA4C84B1F1}" type="presParOf" srcId="{1C72DBC3-4CD0-4676-B229-56497FC57CC6}" destId="{55FC04DE-7CF7-415B-9562-A87EB0F59C71}" srcOrd="2" destOrd="0" presId="urn:microsoft.com/office/officeart/2005/8/layout/vProcess5"/>
    <dgm:cxn modelId="{2C12742A-6572-40AB-ACDE-BE8733251E6C}" type="presParOf" srcId="{1C72DBC3-4CD0-4676-B229-56497FC57CC6}" destId="{3EA8F0DD-D405-4439-8983-E92D523D1BBD}" srcOrd="3" destOrd="0" presId="urn:microsoft.com/office/officeart/2005/8/layout/vProcess5"/>
    <dgm:cxn modelId="{4C8D1143-AF89-4C70-9675-3AB6D449C9E7}" type="presParOf" srcId="{1C72DBC3-4CD0-4676-B229-56497FC57CC6}" destId="{EC417745-FF7A-41E8-81BC-599E0F4B59E3}" srcOrd="4" destOrd="0" presId="urn:microsoft.com/office/officeart/2005/8/layout/vProcess5"/>
    <dgm:cxn modelId="{4DD69C61-634D-4CC0-B276-A96013FBDDC3}" type="presParOf" srcId="{1C72DBC3-4CD0-4676-B229-56497FC57CC6}" destId="{589A436B-E76B-405C-80C3-E4573BD02A5F}" srcOrd="5" destOrd="0" presId="urn:microsoft.com/office/officeart/2005/8/layout/vProcess5"/>
    <dgm:cxn modelId="{4A7B7AAC-2FF3-4DE4-9384-09FA0B76D94F}" type="presParOf" srcId="{1C72DBC3-4CD0-4676-B229-56497FC57CC6}" destId="{09303968-582D-4A9F-BB0A-4D9397AB032E}" srcOrd="6" destOrd="0" presId="urn:microsoft.com/office/officeart/2005/8/layout/vProcess5"/>
    <dgm:cxn modelId="{7ED43491-CF69-4F70-A936-BB130CFA266C}" type="presParOf" srcId="{1C72DBC3-4CD0-4676-B229-56497FC57CC6}" destId="{223F5B63-072D-4D5C-9E05-B8B1EFC5D747}" srcOrd="7" destOrd="0" presId="urn:microsoft.com/office/officeart/2005/8/layout/vProcess5"/>
    <dgm:cxn modelId="{CB06C381-2F00-4037-AC6B-CC3521D068E9}" type="presParOf" srcId="{1C72DBC3-4CD0-4676-B229-56497FC57CC6}" destId="{8DAB1306-B300-46B6-8EEE-6C6412AF2549}" srcOrd="8" destOrd="0" presId="urn:microsoft.com/office/officeart/2005/8/layout/vProcess5"/>
    <dgm:cxn modelId="{D2AE4AC2-6AB0-43AA-AD79-43E2FBFB73CD}" type="presParOf" srcId="{1C72DBC3-4CD0-4676-B229-56497FC57CC6}" destId="{C1F0E636-6BAD-46E9-A384-989973741811}" srcOrd="9" destOrd="0" presId="urn:microsoft.com/office/officeart/2005/8/layout/vProcess5"/>
    <dgm:cxn modelId="{CE733889-F93F-479B-ABF0-A6A2ACA4F215}" type="presParOf" srcId="{1C72DBC3-4CD0-4676-B229-56497FC57CC6}" destId="{925637CE-D395-480D-8CEE-E8481156FF57}" srcOrd="10" destOrd="0" presId="urn:microsoft.com/office/officeart/2005/8/layout/vProcess5"/>
    <dgm:cxn modelId="{098B2D1A-B936-41A9-963A-30841D32B1ED}" type="presParOf" srcId="{1C72DBC3-4CD0-4676-B229-56497FC57CC6}" destId="{643D174B-3B8F-48EA-BD2D-8CA970CF8FEF}" srcOrd="11" destOrd="0" presId="urn:microsoft.com/office/officeart/2005/8/layout/vProcess5"/>
    <dgm:cxn modelId="{B23ACF39-1022-4FCA-9F1A-4D2559E369B6}" type="presParOf" srcId="{1C72DBC3-4CD0-4676-B229-56497FC57CC6}" destId="{2D95641F-6BF6-4D74-AF65-9DCC5776A9B0}" srcOrd="12" destOrd="0" presId="urn:microsoft.com/office/officeart/2005/8/layout/vProcess5"/>
    <dgm:cxn modelId="{3E00D5EE-95F4-4660-9376-58E7AA3F1951}" type="presParOf" srcId="{1C72DBC3-4CD0-4676-B229-56497FC57CC6}" destId="{9B891B7B-BE52-478B-98BB-201E8069BDB2}" srcOrd="13" destOrd="0" presId="urn:microsoft.com/office/officeart/2005/8/layout/vProcess5"/>
    <dgm:cxn modelId="{C9D58C7E-33A4-4775-A316-165FBF364C52}" type="presParOf" srcId="{1C72DBC3-4CD0-4676-B229-56497FC57CC6}" destId="{B3F78CE8-2096-4EB2-891A-51D3130DFEB4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7EFEF9-97FF-4914-A303-2C17C9B701B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</dgm:pt>
    <dgm:pt modelId="{778D5584-62E8-4DC0-9F77-76E1130C7675}">
      <dgm:prSet phldrT="[Text]"/>
      <dgm:spPr/>
      <dgm:t>
        <a:bodyPr/>
        <a:lstStyle/>
        <a:p>
          <a:r>
            <a:rPr lang="en-US" dirty="0"/>
            <a:t>We also want to convert the </a:t>
          </a:r>
          <a:r>
            <a:rPr lang="en-US" dirty="0" err="1"/>
            <a:t>date_utc</a:t>
          </a:r>
          <a:r>
            <a:rPr lang="en-US" dirty="0"/>
            <a:t> to a datetime datatype and then extracting the date leaving the time</a:t>
          </a:r>
        </a:p>
      </dgm:t>
    </dgm:pt>
    <dgm:pt modelId="{D2587D0B-73DB-41F7-A605-E998DDB55501}" type="parTrans" cxnId="{8C721C7F-D152-4450-8EE5-C27141C6AA8E}">
      <dgm:prSet/>
      <dgm:spPr/>
      <dgm:t>
        <a:bodyPr/>
        <a:lstStyle/>
        <a:p>
          <a:endParaRPr lang="en-US"/>
        </a:p>
      </dgm:t>
    </dgm:pt>
    <dgm:pt modelId="{B06D03F9-A0F2-480C-B255-55E3247C01F1}" type="sibTrans" cxnId="{8C721C7F-D152-4450-8EE5-C27141C6AA8E}">
      <dgm:prSet/>
      <dgm:spPr/>
      <dgm:t>
        <a:bodyPr/>
        <a:lstStyle/>
        <a:p>
          <a:endParaRPr lang="en-US"/>
        </a:p>
      </dgm:t>
    </dgm:pt>
    <dgm:pt modelId="{A13C5F9C-873C-40B1-8B1C-0A176258D9F5}">
      <dgm:prSet phldrT="[Text]"/>
      <dgm:spPr/>
      <dgm:t>
        <a:bodyPr/>
        <a:lstStyle/>
        <a:p>
          <a:r>
            <a:rPr lang="it-IT" dirty="0"/>
            <a:t>data['date'] = pd.to_datetime(data['date_utc']).dt.date</a:t>
          </a:r>
          <a:endParaRPr lang="en-US" dirty="0"/>
        </a:p>
      </dgm:t>
    </dgm:pt>
    <dgm:pt modelId="{E41849FD-9944-4DDF-A9C5-3D9689EC3A83}" type="parTrans" cxnId="{4A2517BC-B598-4E2C-A8B2-44106952D42B}">
      <dgm:prSet/>
      <dgm:spPr/>
      <dgm:t>
        <a:bodyPr/>
        <a:lstStyle/>
        <a:p>
          <a:endParaRPr lang="en-US"/>
        </a:p>
      </dgm:t>
    </dgm:pt>
    <dgm:pt modelId="{24DDA5B4-A4F7-4E8B-8E15-59BE1DBFB5CC}" type="sibTrans" cxnId="{4A2517BC-B598-4E2C-A8B2-44106952D42B}">
      <dgm:prSet/>
      <dgm:spPr/>
      <dgm:t>
        <a:bodyPr/>
        <a:lstStyle/>
        <a:p>
          <a:endParaRPr lang="en-US"/>
        </a:p>
      </dgm:t>
    </dgm:pt>
    <dgm:pt modelId="{744D4AB0-C735-4797-906E-E614B7E63FB2}">
      <dgm:prSet phldrT="[Text]"/>
      <dgm:spPr/>
      <dgm:t>
        <a:bodyPr/>
        <a:lstStyle/>
        <a:p>
          <a:r>
            <a:rPr lang="en-US" dirty="0"/>
            <a:t>Using the date we will restrict the dates of the launches</a:t>
          </a:r>
        </a:p>
      </dgm:t>
    </dgm:pt>
    <dgm:pt modelId="{2F9B3CFA-B9C7-45A6-95B4-C38A3D036441}" type="parTrans" cxnId="{E195B29C-C9BB-4A6A-A055-561747A4112D}">
      <dgm:prSet/>
      <dgm:spPr/>
      <dgm:t>
        <a:bodyPr/>
        <a:lstStyle/>
        <a:p>
          <a:endParaRPr lang="en-US"/>
        </a:p>
      </dgm:t>
    </dgm:pt>
    <dgm:pt modelId="{A6FFB2EA-DF56-4A83-8937-93F00C19F560}" type="sibTrans" cxnId="{E195B29C-C9BB-4A6A-A055-561747A4112D}">
      <dgm:prSet/>
      <dgm:spPr/>
      <dgm:t>
        <a:bodyPr/>
        <a:lstStyle/>
        <a:p>
          <a:endParaRPr lang="en-US"/>
        </a:p>
      </dgm:t>
    </dgm:pt>
    <dgm:pt modelId="{953A5078-D3E4-4625-89B4-07928CDFC877}">
      <dgm:prSet phldrT="[Text]"/>
      <dgm:spPr/>
      <dgm:t>
        <a:bodyPr/>
        <a:lstStyle/>
        <a:p>
          <a:r>
            <a:rPr lang="it-IT" dirty="0"/>
            <a:t>data = data[data['date'] &lt;= datetime.date(2020, 11, 13)]</a:t>
          </a:r>
          <a:endParaRPr lang="en-US" dirty="0"/>
        </a:p>
      </dgm:t>
    </dgm:pt>
    <dgm:pt modelId="{5ABC515B-19C6-4614-AC0C-315F2D41D6F7}" type="parTrans" cxnId="{1161AAC6-7677-4779-93B1-D6B3A858C3D2}">
      <dgm:prSet/>
      <dgm:spPr/>
      <dgm:t>
        <a:bodyPr/>
        <a:lstStyle/>
        <a:p>
          <a:endParaRPr lang="en-US"/>
        </a:p>
      </dgm:t>
    </dgm:pt>
    <dgm:pt modelId="{6BFA6DDC-CA4E-4850-86ED-F9BF65472458}" type="sibTrans" cxnId="{1161AAC6-7677-4779-93B1-D6B3A858C3D2}">
      <dgm:prSet/>
      <dgm:spPr/>
      <dgm:t>
        <a:bodyPr/>
        <a:lstStyle/>
        <a:p>
          <a:endParaRPr lang="en-US"/>
        </a:p>
      </dgm:t>
    </dgm:pt>
    <dgm:pt modelId="{4F0748AC-1D56-4402-B2DF-6649A65C8274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From the rocket we would like to learn the booster name</a:t>
          </a:r>
          <a:endParaRPr lang="en-US" dirty="0"/>
        </a:p>
      </dgm:t>
    </dgm:pt>
    <dgm:pt modelId="{F8F6E22D-66C3-4020-B241-AC1B33690B18}" type="parTrans" cxnId="{E1B9E377-44F7-4DF3-B49F-14E29AE322CC}">
      <dgm:prSet/>
      <dgm:spPr/>
    </dgm:pt>
    <dgm:pt modelId="{8C3EA67D-4956-416F-AC33-AEA377569D67}" type="sibTrans" cxnId="{E1B9E377-44F7-4DF3-B49F-14E29AE322CC}">
      <dgm:prSet/>
      <dgm:spPr/>
      <dgm:t>
        <a:bodyPr/>
        <a:lstStyle/>
        <a:p>
          <a:endParaRPr lang="en-US"/>
        </a:p>
      </dgm:t>
    </dgm:pt>
    <dgm:pt modelId="{3DC5AB47-0B9B-4EFA-B361-B3AADAF96FB2}">
      <dgm:prSet/>
      <dgm:spPr/>
      <dgm:t>
        <a:bodyPr/>
        <a:lstStyle/>
        <a:p>
          <a:r>
            <a:rPr lang="en-US" b="0" i="0" dirty="0"/>
            <a:t>The data from these requests will be stored in lists and will be used to create a new </a:t>
          </a:r>
          <a:r>
            <a:rPr lang="en-US" b="0" i="0" dirty="0" err="1"/>
            <a:t>dataframe</a:t>
          </a:r>
          <a:r>
            <a:rPr lang="en-US" b="0" i="0" dirty="0"/>
            <a:t>.</a:t>
          </a:r>
        </a:p>
      </dgm:t>
    </dgm:pt>
    <dgm:pt modelId="{A503D9DE-24EA-42F6-9BE5-041D8AA07024}" type="parTrans" cxnId="{DDF97FC7-63E6-45D8-B196-4CE6672BFD1F}">
      <dgm:prSet/>
      <dgm:spPr/>
      <dgm:t>
        <a:bodyPr/>
        <a:lstStyle/>
        <a:p>
          <a:endParaRPr lang="en-US"/>
        </a:p>
      </dgm:t>
    </dgm:pt>
    <dgm:pt modelId="{4689BD14-DB37-446B-9ECA-A3CC567E44D2}" type="sibTrans" cxnId="{DDF97FC7-63E6-45D8-B196-4CE6672BFD1F}">
      <dgm:prSet/>
      <dgm:spPr/>
      <dgm:t>
        <a:bodyPr/>
        <a:lstStyle/>
        <a:p>
          <a:endParaRPr lang="en-US"/>
        </a:p>
      </dgm:t>
    </dgm:pt>
    <dgm:pt modelId="{64FBEB6A-29BF-4D35-95CB-7E7F53AC480D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From the payload we would like to learn the mass of the payload and the orbit that it is going to</a:t>
          </a:r>
          <a:endParaRPr lang="en-US" dirty="0"/>
        </a:p>
      </dgm:t>
    </dgm:pt>
    <dgm:pt modelId="{AA017275-014C-4016-AE20-36A0A78C9E3F}" type="parTrans" cxnId="{7DA3A530-8788-4B46-83FD-6F6CE30E964F}">
      <dgm:prSet/>
      <dgm:spPr/>
    </dgm:pt>
    <dgm:pt modelId="{57011A62-E5C9-428A-A45F-421C7243C59F}" type="sibTrans" cxnId="{7DA3A530-8788-4B46-83FD-6F6CE30E964F}">
      <dgm:prSet/>
      <dgm:spPr/>
      <dgm:t>
        <a:bodyPr/>
        <a:lstStyle/>
        <a:p>
          <a:endParaRPr lang="en-US"/>
        </a:p>
      </dgm:t>
    </dgm:pt>
    <dgm:pt modelId="{2B74D042-AFB6-4DB5-A52F-FB6649DD3A04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 i="0" dirty="0"/>
            <a:t>From the launchpad we would like to know the name of the launch site being used, the longitude, and the latitude.</a:t>
          </a:r>
          <a:endParaRPr lang="en-US" dirty="0"/>
        </a:p>
      </dgm:t>
    </dgm:pt>
    <dgm:pt modelId="{F4BED306-F900-4770-A4B3-36757852251A}" type="parTrans" cxnId="{EB58C2A8-4E82-4921-9FAC-021BC539B6E3}">
      <dgm:prSet/>
      <dgm:spPr/>
    </dgm:pt>
    <dgm:pt modelId="{6F13FD96-8618-4381-93E3-1B17A5898B16}" type="sibTrans" cxnId="{EB58C2A8-4E82-4921-9FAC-021BC539B6E3}">
      <dgm:prSet/>
      <dgm:spPr/>
    </dgm:pt>
    <dgm:pt modelId="{E33A1154-3F9B-4960-A6BA-CBF21B616C59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1" i="0" dirty="0"/>
            <a:t>From cores we would like to learn the outcome of the landing, the type of the landing, number of flights with that core, whether </a:t>
          </a:r>
          <a:r>
            <a:rPr lang="en-US" b="1" i="0" dirty="0" err="1"/>
            <a:t>gridfins</a:t>
          </a:r>
          <a:r>
            <a:rPr lang="en-US" b="1" i="0" dirty="0"/>
            <a:t> were used, whether the core is reused, whether legs were used, the landing pad used, the block of the core which is a number used to </a:t>
          </a:r>
          <a:r>
            <a:rPr lang="en-US" b="1" i="0" dirty="0" err="1"/>
            <a:t>seperate</a:t>
          </a:r>
          <a:r>
            <a:rPr lang="en-US" b="1" i="0" dirty="0"/>
            <a:t> version of cores, the number of times this specific core has been reused, and the serial of the core.</a:t>
          </a:r>
          <a:endParaRPr lang="en-US" dirty="0"/>
        </a:p>
      </dgm:t>
    </dgm:pt>
    <dgm:pt modelId="{2F8BEE26-2030-44D4-8BAF-0639B1D4FD1D}" type="parTrans" cxnId="{46A905AD-8069-4D42-84E3-8F749BBD34E3}">
      <dgm:prSet/>
      <dgm:spPr/>
    </dgm:pt>
    <dgm:pt modelId="{41D75F51-4B2A-45A2-9D01-BF8AA9C84117}" type="sibTrans" cxnId="{46A905AD-8069-4D42-84E3-8F749BBD34E3}">
      <dgm:prSet/>
      <dgm:spPr/>
    </dgm:pt>
    <dgm:pt modelId="{1C72DBC3-4CD0-4676-B229-56497FC57CC6}" type="pres">
      <dgm:prSet presAssocID="{B47EFEF9-97FF-4914-A303-2C17C9B701B3}" presName="outerComposite" presStyleCnt="0">
        <dgm:presLayoutVars>
          <dgm:chMax val="5"/>
          <dgm:dir val="rev"/>
          <dgm:resizeHandles val="exact"/>
        </dgm:presLayoutVars>
      </dgm:prSet>
      <dgm:spPr/>
    </dgm:pt>
    <dgm:pt modelId="{79D8FA24-435F-4FE6-92FA-827260820FAB}" type="pres">
      <dgm:prSet presAssocID="{B47EFEF9-97FF-4914-A303-2C17C9B701B3}" presName="dummyMaxCanvas" presStyleCnt="0">
        <dgm:presLayoutVars/>
      </dgm:prSet>
      <dgm:spPr/>
    </dgm:pt>
    <dgm:pt modelId="{F5DC1457-376F-4E3F-B978-7C628D175AC9}" type="pres">
      <dgm:prSet presAssocID="{B47EFEF9-97FF-4914-A303-2C17C9B701B3}" presName="ThreeNodes_1" presStyleLbl="node1" presStyleIdx="0" presStyleCnt="3">
        <dgm:presLayoutVars>
          <dgm:bulletEnabled val="1"/>
        </dgm:presLayoutVars>
      </dgm:prSet>
      <dgm:spPr/>
    </dgm:pt>
    <dgm:pt modelId="{EE57BC90-86BC-4231-8AE8-A55A2DD99B21}" type="pres">
      <dgm:prSet presAssocID="{B47EFEF9-97FF-4914-A303-2C17C9B701B3}" presName="ThreeNodes_2" presStyleLbl="node1" presStyleIdx="1" presStyleCnt="3">
        <dgm:presLayoutVars>
          <dgm:bulletEnabled val="1"/>
        </dgm:presLayoutVars>
      </dgm:prSet>
      <dgm:spPr/>
    </dgm:pt>
    <dgm:pt modelId="{2374739B-4896-422A-904C-E4575B987D24}" type="pres">
      <dgm:prSet presAssocID="{B47EFEF9-97FF-4914-A303-2C17C9B701B3}" presName="ThreeNodes_3" presStyleLbl="node1" presStyleIdx="2" presStyleCnt="3">
        <dgm:presLayoutVars>
          <dgm:bulletEnabled val="1"/>
        </dgm:presLayoutVars>
      </dgm:prSet>
      <dgm:spPr/>
    </dgm:pt>
    <dgm:pt modelId="{06BA2675-17E4-4926-BE88-622B72012B68}" type="pres">
      <dgm:prSet presAssocID="{B47EFEF9-97FF-4914-A303-2C17C9B701B3}" presName="ThreeConn_1-2" presStyleLbl="fgAccFollowNode1" presStyleIdx="0" presStyleCnt="2">
        <dgm:presLayoutVars>
          <dgm:bulletEnabled val="1"/>
        </dgm:presLayoutVars>
      </dgm:prSet>
      <dgm:spPr/>
    </dgm:pt>
    <dgm:pt modelId="{BDEF636D-1882-4105-958E-7CE79D24E24A}" type="pres">
      <dgm:prSet presAssocID="{B47EFEF9-97FF-4914-A303-2C17C9B701B3}" presName="ThreeConn_2-3" presStyleLbl="fgAccFollowNode1" presStyleIdx="1" presStyleCnt="2">
        <dgm:presLayoutVars>
          <dgm:bulletEnabled val="1"/>
        </dgm:presLayoutVars>
      </dgm:prSet>
      <dgm:spPr/>
    </dgm:pt>
    <dgm:pt modelId="{E6616AE1-F3F1-4A08-8901-90DD18F2F42D}" type="pres">
      <dgm:prSet presAssocID="{B47EFEF9-97FF-4914-A303-2C17C9B701B3}" presName="ThreeNodes_1_text" presStyleLbl="node1" presStyleIdx="2" presStyleCnt="3">
        <dgm:presLayoutVars>
          <dgm:bulletEnabled val="1"/>
        </dgm:presLayoutVars>
      </dgm:prSet>
      <dgm:spPr/>
    </dgm:pt>
    <dgm:pt modelId="{A109C574-8EB3-4692-9E5C-DBE6383457CD}" type="pres">
      <dgm:prSet presAssocID="{B47EFEF9-97FF-4914-A303-2C17C9B701B3}" presName="ThreeNodes_2_text" presStyleLbl="node1" presStyleIdx="2" presStyleCnt="3">
        <dgm:presLayoutVars>
          <dgm:bulletEnabled val="1"/>
        </dgm:presLayoutVars>
      </dgm:prSet>
      <dgm:spPr/>
    </dgm:pt>
    <dgm:pt modelId="{6260A25C-0134-4B30-B543-9742429D6776}" type="pres">
      <dgm:prSet presAssocID="{B47EFEF9-97FF-4914-A303-2C17C9B701B3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884FA31A-3630-4B66-AEDF-EAA43A81F3C7}" type="presOf" srcId="{B47EFEF9-97FF-4914-A303-2C17C9B701B3}" destId="{1C72DBC3-4CD0-4676-B229-56497FC57CC6}" srcOrd="0" destOrd="0" presId="urn:microsoft.com/office/officeart/2005/8/layout/vProcess5"/>
    <dgm:cxn modelId="{058C7D1E-8FA8-406F-A874-E51FFE710A6C}" type="presOf" srcId="{B06D03F9-A0F2-480C-B255-55E3247C01F1}" destId="{06BA2675-17E4-4926-BE88-622B72012B68}" srcOrd="0" destOrd="0" presId="urn:microsoft.com/office/officeart/2005/8/layout/vProcess5"/>
    <dgm:cxn modelId="{C6C77029-B2EE-4F98-A2B2-1EC6610C2ACD}" type="presOf" srcId="{A13C5F9C-873C-40B1-8B1C-0A176258D9F5}" destId="{F5DC1457-376F-4E3F-B978-7C628D175AC9}" srcOrd="0" destOrd="1" presId="urn:microsoft.com/office/officeart/2005/8/layout/vProcess5"/>
    <dgm:cxn modelId="{D15AEB2F-E02C-4981-83B4-F30A903F90E6}" type="presOf" srcId="{744D4AB0-C735-4797-906E-E614B7E63FB2}" destId="{A109C574-8EB3-4692-9E5C-DBE6383457CD}" srcOrd="1" destOrd="0" presId="urn:microsoft.com/office/officeart/2005/8/layout/vProcess5"/>
    <dgm:cxn modelId="{7DA3A530-8788-4B46-83FD-6F6CE30E964F}" srcId="{4F0748AC-1D56-4402-B2DF-6649A65C8274}" destId="{64FBEB6A-29BF-4D35-95CB-7E7F53AC480D}" srcOrd="0" destOrd="0" parTransId="{AA017275-014C-4016-AE20-36A0A78C9E3F}" sibTransId="{57011A62-E5C9-428A-A45F-421C7243C59F}"/>
    <dgm:cxn modelId="{1B063F3D-549F-42C2-AFA9-E71E9CCCF154}" type="presOf" srcId="{2B74D042-AFB6-4DB5-A52F-FB6649DD3A04}" destId="{6260A25C-0134-4B30-B543-9742429D6776}" srcOrd="1" destOrd="2" presId="urn:microsoft.com/office/officeart/2005/8/layout/vProcess5"/>
    <dgm:cxn modelId="{8F73B63E-8F8E-4BE5-9CEE-013F92D0B03C}" type="presOf" srcId="{778D5584-62E8-4DC0-9F77-76E1130C7675}" destId="{F5DC1457-376F-4E3F-B978-7C628D175AC9}" srcOrd="0" destOrd="0" presId="urn:microsoft.com/office/officeart/2005/8/layout/vProcess5"/>
    <dgm:cxn modelId="{02E55562-BA9E-45CB-8D3C-B28594333172}" type="presOf" srcId="{3DC5AB47-0B9B-4EFA-B361-B3AADAF96FB2}" destId="{2374739B-4896-422A-904C-E4575B987D24}" srcOrd="0" destOrd="4" presId="urn:microsoft.com/office/officeart/2005/8/layout/vProcess5"/>
    <dgm:cxn modelId="{2FFA2E66-28D2-4C9A-9EDE-C6928D682B8C}" type="presOf" srcId="{744D4AB0-C735-4797-906E-E614B7E63FB2}" destId="{EE57BC90-86BC-4231-8AE8-A55A2DD99B21}" srcOrd="0" destOrd="0" presId="urn:microsoft.com/office/officeart/2005/8/layout/vProcess5"/>
    <dgm:cxn modelId="{86849D4D-936C-4254-B094-A429802480E1}" type="presOf" srcId="{778D5584-62E8-4DC0-9F77-76E1130C7675}" destId="{E6616AE1-F3F1-4A08-8901-90DD18F2F42D}" srcOrd="1" destOrd="0" presId="urn:microsoft.com/office/officeart/2005/8/layout/vProcess5"/>
    <dgm:cxn modelId="{D7DD1D57-0C42-453E-A07F-1DFC6D50F69A}" type="presOf" srcId="{953A5078-D3E4-4625-89B4-07928CDFC877}" destId="{EE57BC90-86BC-4231-8AE8-A55A2DD99B21}" srcOrd="0" destOrd="1" presId="urn:microsoft.com/office/officeart/2005/8/layout/vProcess5"/>
    <dgm:cxn modelId="{E1B9E377-44F7-4DF3-B49F-14E29AE322CC}" srcId="{B47EFEF9-97FF-4914-A303-2C17C9B701B3}" destId="{4F0748AC-1D56-4402-B2DF-6649A65C8274}" srcOrd="2" destOrd="0" parTransId="{F8F6E22D-66C3-4020-B241-AC1B33690B18}" sibTransId="{8C3EA67D-4956-416F-AC33-AEA377569D67}"/>
    <dgm:cxn modelId="{8C721C7F-D152-4450-8EE5-C27141C6AA8E}" srcId="{B47EFEF9-97FF-4914-A303-2C17C9B701B3}" destId="{778D5584-62E8-4DC0-9F77-76E1130C7675}" srcOrd="0" destOrd="0" parTransId="{D2587D0B-73DB-41F7-A605-E998DDB55501}" sibTransId="{B06D03F9-A0F2-480C-B255-55E3247C01F1}"/>
    <dgm:cxn modelId="{4EEFC98D-F8D6-4D29-993B-6439A2B12EB1}" type="presOf" srcId="{2B74D042-AFB6-4DB5-A52F-FB6649DD3A04}" destId="{2374739B-4896-422A-904C-E4575B987D24}" srcOrd="0" destOrd="2" presId="urn:microsoft.com/office/officeart/2005/8/layout/vProcess5"/>
    <dgm:cxn modelId="{E195B29C-C9BB-4A6A-A055-561747A4112D}" srcId="{B47EFEF9-97FF-4914-A303-2C17C9B701B3}" destId="{744D4AB0-C735-4797-906E-E614B7E63FB2}" srcOrd="1" destOrd="0" parTransId="{2F9B3CFA-B9C7-45A6-95B4-C38A3D036441}" sibTransId="{A6FFB2EA-DF56-4A83-8937-93F00C19F560}"/>
    <dgm:cxn modelId="{EB58C2A8-4E82-4921-9FAC-021BC539B6E3}" srcId="{4F0748AC-1D56-4402-B2DF-6649A65C8274}" destId="{2B74D042-AFB6-4DB5-A52F-FB6649DD3A04}" srcOrd="1" destOrd="0" parTransId="{F4BED306-F900-4770-A4B3-36757852251A}" sibTransId="{6F13FD96-8618-4381-93E3-1B17A5898B16}"/>
    <dgm:cxn modelId="{52C80DA9-9261-4169-9158-52F6557662CC}" type="presOf" srcId="{64FBEB6A-29BF-4D35-95CB-7E7F53AC480D}" destId="{6260A25C-0134-4B30-B543-9742429D6776}" srcOrd="1" destOrd="1" presId="urn:microsoft.com/office/officeart/2005/8/layout/vProcess5"/>
    <dgm:cxn modelId="{C6DC12AB-6CFD-436C-B3BE-2BD873CF999E}" type="presOf" srcId="{E33A1154-3F9B-4960-A6BA-CBF21B616C59}" destId="{6260A25C-0134-4B30-B543-9742429D6776}" srcOrd="1" destOrd="3" presId="urn:microsoft.com/office/officeart/2005/8/layout/vProcess5"/>
    <dgm:cxn modelId="{46A905AD-8069-4D42-84E3-8F749BBD34E3}" srcId="{4F0748AC-1D56-4402-B2DF-6649A65C8274}" destId="{E33A1154-3F9B-4960-A6BA-CBF21B616C59}" srcOrd="2" destOrd="0" parTransId="{2F8BEE26-2030-44D4-8BAF-0639B1D4FD1D}" sibTransId="{41D75F51-4B2A-45A2-9D01-BF8AA9C84117}"/>
    <dgm:cxn modelId="{4A2517BC-B598-4E2C-A8B2-44106952D42B}" srcId="{778D5584-62E8-4DC0-9F77-76E1130C7675}" destId="{A13C5F9C-873C-40B1-8B1C-0A176258D9F5}" srcOrd="0" destOrd="0" parTransId="{E41849FD-9944-4DDF-A9C5-3D9689EC3A83}" sibTransId="{24DDA5B4-A4F7-4E8B-8E15-59BE1DBFB5CC}"/>
    <dgm:cxn modelId="{1161AAC6-7677-4779-93B1-D6B3A858C3D2}" srcId="{744D4AB0-C735-4797-906E-E614B7E63FB2}" destId="{953A5078-D3E4-4625-89B4-07928CDFC877}" srcOrd="0" destOrd="0" parTransId="{5ABC515B-19C6-4614-AC0C-315F2D41D6F7}" sibTransId="{6BFA6DDC-CA4E-4850-86ED-F9BF65472458}"/>
    <dgm:cxn modelId="{DDF97FC7-63E6-45D8-B196-4CE6672BFD1F}" srcId="{4F0748AC-1D56-4402-B2DF-6649A65C8274}" destId="{3DC5AB47-0B9B-4EFA-B361-B3AADAF96FB2}" srcOrd="3" destOrd="0" parTransId="{A503D9DE-24EA-42F6-9BE5-041D8AA07024}" sibTransId="{4689BD14-DB37-446B-9ECA-A3CC567E44D2}"/>
    <dgm:cxn modelId="{1CEB60CB-6136-4F37-BAA7-31EDBF0FBC7A}" type="presOf" srcId="{4F0748AC-1D56-4402-B2DF-6649A65C8274}" destId="{2374739B-4896-422A-904C-E4575B987D24}" srcOrd="0" destOrd="0" presId="urn:microsoft.com/office/officeart/2005/8/layout/vProcess5"/>
    <dgm:cxn modelId="{9B7C70CB-E50C-488E-8392-25013E0DBCED}" type="presOf" srcId="{3DC5AB47-0B9B-4EFA-B361-B3AADAF96FB2}" destId="{6260A25C-0134-4B30-B543-9742429D6776}" srcOrd="1" destOrd="4" presId="urn:microsoft.com/office/officeart/2005/8/layout/vProcess5"/>
    <dgm:cxn modelId="{91B363CD-0E4F-458C-8CC3-39869E1F7079}" type="presOf" srcId="{A13C5F9C-873C-40B1-8B1C-0A176258D9F5}" destId="{E6616AE1-F3F1-4A08-8901-90DD18F2F42D}" srcOrd="1" destOrd="1" presId="urn:microsoft.com/office/officeart/2005/8/layout/vProcess5"/>
    <dgm:cxn modelId="{47E1E7D1-6CC8-489C-913A-C5DEABFAF525}" type="presOf" srcId="{A6FFB2EA-DF56-4A83-8937-93F00C19F560}" destId="{BDEF636D-1882-4105-958E-7CE79D24E24A}" srcOrd="0" destOrd="0" presId="urn:microsoft.com/office/officeart/2005/8/layout/vProcess5"/>
    <dgm:cxn modelId="{C3E0A2D2-0F61-4C83-B8A3-47C506983F77}" type="presOf" srcId="{953A5078-D3E4-4625-89B4-07928CDFC877}" destId="{A109C574-8EB3-4692-9E5C-DBE6383457CD}" srcOrd="1" destOrd="1" presId="urn:microsoft.com/office/officeart/2005/8/layout/vProcess5"/>
    <dgm:cxn modelId="{31527EE3-41F8-4E9D-A415-5E8F95EF52D2}" type="presOf" srcId="{4F0748AC-1D56-4402-B2DF-6649A65C8274}" destId="{6260A25C-0134-4B30-B543-9742429D6776}" srcOrd="1" destOrd="0" presId="urn:microsoft.com/office/officeart/2005/8/layout/vProcess5"/>
    <dgm:cxn modelId="{BA6E64F4-7E54-4B4C-9F57-075E2003F30C}" type="presOf" srcId="{E33A1154-3F9B-4960-A6BA-CBF21B616C59}" destId="{2374739B-4896-422A-904C-E4575B987D24}" srcOrd="0" destOrd="3" presId="urn:microsoft.com/office/officeart/2005/8/layout/vProcess5"/>
    <dgm:cxn modelId="{CFEB20F7-C91C-4EBD-9E7D-AC2E0E5F44D9}" type="presOf" srcId="{64FBEB6A-29BF-4D35-95CB-7E7F53AC480D}" destId="{2374739B-4896-422A-904C-E4575B987D24}" srcOrd="0" destOrd="1" presId="urn:microsoft.com/office/officeart/2005/8/layout/vProcess5"/>
    <dgm:cxn modelId="{2A0422B3-3BE2-4906-8216-BF4C92C37A7E}" type="presParOf" srcId="{1C72DBC3-4CD0-4676-B229-56497FC57CC6}" destId="{79D8FA24-435F-4FE6-92FA-827260820FAB}" srcOrd="0" destOrd="0" presId="urn:microsoft.com/office/officeart/2005/8/layout/vProcess5"/>
    <dgm:cxn modelId="{9228F571-6F3E-4B5B-9387-C1F28A98C21A}" type="presParOf" srcId="{1C72DBC3-4CD0-4676-B229-56497FC57CC6}" destId="{F5DC1457-376F-4E3F-B978-7C628D175AC9}" srcOrd="1" destOrd="0" presId="urn:microsoft.com/office/officeart/2005/8/layout/vProcess5"/>
    <dgm:cxn modelId="{7AA2E213-2C79-422E-9694-B7D338E5D2F2}" type="presParOf" srcId="{1C72DBC3-4CD0-4676-B229-56497FC57CC6}" destId="{EE57BC90-86BC-4231-8AE8-A55A2DD99B21}" srcOrd="2" destOrd="0" presId="urn:microsoft.com/office/officeart/2005/8/layout/vProcess5"/>
    <dgm:cxn modelId="{E6186D95-77AD-44E7-9976-60FBA5013D16}" type="presParOf" srcId="{1C72DBC3-4CD0-4676-B229-56497FC57CC6}" destId="{2374739B-4896-422A-904C-E4575B987D24}" srcOrd="3" destOrd="0" presId="urn:microsoft.com/office/officeart/2005/8/layout/vProcess5"/>
    <dgm:cxn modelId="{98AA6B37-E9EE-442B-889D-EB3DA11D9F8F}" type="presParOf" srcId="{1C72DBC3-4CD0-4676-B229-56497FC57CC6}" destId="{06BA2675-17E4-4926-BE88-622B72012B68}" srcOrd="4" destOrd="0" presId="urn:microsoft.com/office/officeart/2005/8/layout/vProcess5"/>
    <dgm:cxn modelId="{C19E81BE-0366-46A3-95BF-ABA5E7754CE6}" type="presParOf" srcId="{1C72DBC3-4CD0-4676-B229-56497FC57CC6}" destId="{BDEF636D-1882-4105-958E-7CE79D24E24A}" srcOrd="5" destOrd="0" presId="urn:microsoft.com/office/officeart/2005/8/layout/vProcess5"/>
    <dgm:cxn modelId="{EBF54E2C-FF4C-4E2B-9712-F3ADB3F40330}" type="presParOf" srcId="{1C72DBC3-4CD0-4676-B229-56497FC57CC6}" destId="{E6616AE1-F3F1-4A08-8901-90DD18F2F42D}" srcOrd="6" destOrd="0" presId="urn:microsoft.com/office/officeart/2005/8/layout/vProcess5"/>
    <dgm:cxn modelId="{64697ABE-131C-4596-AAA5-820C45CC7C91}" type="presParOf" srcId="{1C72DBC3-4CD0-4676-B229-56497FC57CC6}" destId="{A109C574-8EB3-4692-9E5C-DBE6383457CD}" srcOrd="7" destOrd="0" presId="urn:microsoft.com/office/officeart/2005/8/layout/vProcess5"/>
    <dgm:cxn modelId="{6AA21163-2993-4944-9CE5-5CBE61A1D491}" type="presParOf" srcId="{1C72DBC3-4CD0-4676-B229-56497FC57CC6}" destId="{6260A25C-0134-4B30-B543-9742429D6776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B6FFDA-FEAA-467A-8239-6590ED8525B0}">
      <dsp:nvSpPr>
        <dsp:cNvPr id="0" name=""/>
        <dsp:cNvSpPr/>
      </dsp:nvSpPr>
      <dsp:spPr>
        <a:xfrm>
          <a:off x="2711093" y="0"/>
          <a:ext cx="9076269" cy="10013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Python package “requests”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 err="1"/>
            <a:t>requests.get</a:t>
          </a:r>
          <a:r>
            <a:rPr lang="en-US" sz="1100" kern="1200" dirty="0"/>
            <a:t>(‘https://cf-courses-data.s3.us.cloud-object-storage.appdomain.cloud/IBM-DS0321EN-SkillsNetwork/datasets/</a:t>
          </a:r>
          <a:r>
            <a:rPr lang="en-US" sz="1100" kern="1200" dirty="0" err="1"/>
            <a:t>API_call_spacex_api.json</a:t>
          </a:r>
          <a:r>
            <a:rPr lang="en-US" sz="1100" kern="1200" dirty="0"/>
            <a:t>’)</a:t>
          </a:r>
        </a:p>
      </dsp:txBody>
      <dsp:txXfrm>
        <a:off x="3866446" y="29329"/>
        <a:ext cx="7891587" cy="942697"/>
      </dsp:txXfrm>
    </dsp:sp>
    <dsp:sp modelId="{55FC04DE-7CF7-415B-9562-A87EB0F59C71}">
      <dsp:nvSpPr>
        <dsp:cNvPr id="0" name=""/>
        <dsp:cNvSpPr/>
      </dsp:nvSpPr>
      <dsp:spPr>
        <a:xfrm>
          <a:off x="2033320" y="1140432"/>
          <a:ext cx="9076269" cy="10013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Use </a:t>
          </a:r>
          <a:r>
            <a:rPr lang="en-US" sz="1400" kern="1200" dirty="0" err="1"/>
            <a:t>json_normalize</a:t>
          </a:r>
          <a:r>
            <a:rPr lang="en-US" sz="1400" kern="1200" dirty="0"/>
            <a:t> method to convert the </a:t>
          </a:r>
          <a:r>
            <a:rPr lang="en-US" sz="1400" kern="1200" dirty="0" err="1"/>
            <a:t>json</a:t>
          </a:r>
          <a:r>
            <a:rPr lang="en-US" sz="1400" kern="1200" dirty="0"/>
            <a:t> result into a </a:t>
          </a:r>
          <a:r>
            <a:rPr lang="en-US" sz="1400" kern="1200" dirty="0" err="1"/>
            <a:t>dataframe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data = </a:t>
          </a:r>
          <a:r>
            <a:rPr lang="en-US" sz="1100" kern="1200" dirty="0" err="1"/>
            <a:t>pd.json_normalize</a:t>
          </a:r>
          <a:r>
            <a:rPr lang="en-US" sz="1100" kern="1200" dirty="0"/>
            <a:t>(</a:t>
          </a:r>
          <a:r>
            <a:rPr lang="en-US" sz="1100" kern="1200" dirty="0" err="1"/>
            <a:t>response.json</a:t>
          </a:r>
          <a:r>
            <a:rPr lang="en-US" sz="1100" kern="1200" dirty="0"/>
            <a:t>())</a:t>
          </a:r>
        </a:p>
      </dsp:txBody>
      <dsp:txXfrm>
        <a:off x="3391303" y="1169761"/>
        <a:ext cx="7688957" cy="942697"/>
      </dsp:txXfrm>
    </dsp:sp>
    <dsp:sp modelId="{3EA8F0DD-D405-4439-8983-E92D523D1BBD}">
      <dsp:nvSpPr>
        <dsp:cNvPr id="0" name=""/>
        <dsp:cNvSpPr/>
      </dsp:nvSpPr>
      <dsp:spPr>
        <a:xfrm>
          <a:off x="1355546" y="2280864"/>
          <a:ext cx="9076269" cy="10013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Lets take a subset of our </a:t>
          </a:r>
          <a:r>
            <a:rPr lang="en-US" sz="1400" kern="1200" dirty="0" err="1"/>
            <a:t>dataframe</a:t>
          </a:r>
          <a:r>
            <a:rPr lang="en-US" sz="1400" kern="1200" dirty="0"/>
            <a:t> keeping only the features we want and the flight number, and </a:t>
          </a:r>
          <a:r>
            <a:rPr lang="en-US" sz="1400" kern="1200" dirty="0" err="1"/>
            <a:t>date_utc</a:t>
          </a:r>
          <a:r>
            <a:rPr lang="en-US" sz="1400" kern="1200" dirty="0"/>
            <a:t>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data = data[['rocket', 'payloads', 'launchpad', 'cores', '</a:t>
          </a:r>
          <a:r>
            <a:rPr lang="en-US" sz="1100" kern="1200" dirty="0" err="1"/>
            <a:t>flight_number</a:t>
          </a:r>
          <a:r>
            <a:rPr lang="en-US" sz="1100" kern="1200" dirty="0"/>
            <a:t>', '</a:t>
          </a:r>
          <a:r>
            <a:rPr lang="en-US" sz="1100" kern="1200" dirty="0" err="1"/>
            <a:t>date_utc</a:t>
          </a:r>
          <a:r>
            <a:rPr lang="en-US" sz="1100" kern="1200" dirty="0"/>
            <a:t>']]</a:t>
          </a:r>
        </a:p>
      </dsp:txBody>
      <dsp:txXfrm>
        <a:off x="2713529" y="2310193"/>
        <a:ext cx="7688957" cy="942697"/>
      </dsp:txXfrm>
    </dsp:sp>
    <dsp:sp modelId="{EC417745-FF7A-41E8-81BC-599E0F4B59E3}">
      <dsp:nvSpPr>
        <dsp:cNvPr id="0" name=""/>
        <dsp:cNvSpPr/>
      </dsp:nvSpPr>
      <dsp:spPr>
        <a:xfrm>
          <a:off x="677773" y="3421296"/>
          <a:ext cx="9076269" cy="10013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We will remove rows with multiple cores because those are falcon rockets with 2 extra rocket boosters and rows that have multiple payloads in a single rocket.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data = data[data['cores'].map(</a:t>
          </a:r>
          <a:r>
            <a:rPr lang="en-US" sz="1100" kern="1200" dirty="0" err="1"/>
            <a:t>len</a:t>
          </a:r>
          <a:r>
            <a:rPr lang="en-US" sz="1100" kern="1200" dirty="0"/>
            <a:t>)==1]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100" kern="1200" dirty="0"/>
            <a:t>data = data[data['payloads'].map(len)==1]</a:t>
          </a:r>
          <a:endParaRPr lang="en-US" sz="1100" kern="1200" dirty="0"/>
        </a:p>
      </dsp:txBody>
      <dsp:txXfrm>
        <a:off x="2035756" y="3450625"/>
        <a:ext cx="7688957" cy="942697"/>
      </dsp:txXfrm>
    </dsp:sp>
    <dsp:sp modelId="{589A436B-E76B-405C-80C3-E4573BD02A5F}">
      <dsp:nvSpPr>
        <dsp:cNvPr id="0" name=""/>
        <dsp:cNvSpPr/>
      </dsp:nvSpPr>
      <dsp:spPr>
        <a:xfrm>
          <a:off x="0" y="4561728"/>
          <a:ext cx="9076269" cy="10013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Since payloads and cores are lists of size 1 we will also extract the single value in the list and replace the feature.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data['cores'] = data['cores'].map(lambda x : x[0])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data['payloads'] = data['payloads'].map(lambda x : x[0])</a:t>
          </a:r>
        </a:p>
      </dsp:txBody>
      <dsp:txXfrm>
        <a:off x="1357983" y="4591057"/>
        <a:ext cx="7688957" cy="942697"/>
      </dsp:txXfrm>
    </dsp:sp>
    <dsp:sp modelId="{09303968-582D-4A9F-BB0A-4D9397AB032E}">
      <dsp:nvSpPr>
        <dsp:cNvPr id="0" name=""/>
        <dsp:cNvSpPr/>
      </dsp:nvSpPr>
      <dsp:spPr>
        <a:xfrm>
          <a:off x="2711093" y="731545"/>
          <a:ext cx="650880" cy="65088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2857541" y="731545"/>
        <a:ext cx="357984" cy="489787"/>
      </dsp:txXfrm>
    </dsp:sp>
    <dsp:sp modelId="{223F5B63-072D-4D5C-9E05-B8B1EFC5D747}">
      <dsp:nvSpPr>
        <dsp:cNvPr id="0" name=""/>
        <dsp:cNvSpPr/>
      </dsp:nvSpPr>
      <dsp:spPr>
        <a:xfrm>
          <a:off x="2033320" y="1871977"/>
          <a:ext cx="650880" cy="65088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2179768" y="1871977"/>
        <a:ext cx="357984" cy="489787"/>
      </dsp:txXfrm>
    </dsp:sp>
    <dsp:sp modelId="{8DAB1306-B300-46B6-8EEE-6C6412AF2549}">
      <dsp:nvSpPr>
        <dsp:cNvPr id="0" name=""/>
        <dsp:cNvSpPr/>
      </dsp:nvSpPr>
      <dsp:spPr>
        <a:xfrm>
          <a:off x="1355546" y="2995720"/>
          <a:ext cx="650880" cy="65088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1501994" y="2995720"/>
        <a:ext cx="357984" cy="489787"/>
      </dsp:txXfrm>
    </dsp:sp>
    <dsp:sp modelId="{C1F0E636-6BAD-46E9-A384-989973741811}">
      <dsp:nvSpPr>
        <dsp:cNvPr id="0" name=""/>
        <dsp:cNvSpPr/>
      </dsp:nvSpPr>
      <dsp:spPr>
        <a:xfrm>
          <a:off x="677773" y="4147279"/>
          <a:ext cx="650880" cy="65088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824221" y="4147279"/>
        <a:ext cx="357984" cy="4897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DC1457-376F-4E3F-B978-7C628D175AC9}">
      <dsp:nvSpPr>
        <dsp:cNvPr id="0" name=""/>
        <dsp:cNvSpPr/>
      </dsp:nvSpPr>
      <dsp:spPr>
        <a:xfrm>
          <a:off x="1768104" y="0"/>
          <a:ext cx="10019258" cy="16689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We also want to convert the </a:t>
          </a:r>
          <a:r>
            <a:rPr lang="en-US" sz="1400" kern="1200" dirty="0" err="1"/>
            <a:t>date_utc</a:t>
          </a:r>
          <a:r>
            <a:rPr lang="en-US" sz="1400" kern="1200" dirty="0"/>
            <a:t> to a datetime datatype and then extracting the date leaving the time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100" kern="1200" dirty="0"/>
            <a:t>data['date'] = pd.to_datetime(data['date_utc']).dt.date</a:t>
          </a:r>
          <a:endParaRPr lang="en-US" sz="1100" kern="1200" dirty="0"/>
        </a:p>
      </dsp:txBody>
      <dsp:txXfrm>
        <a:off x="3498427" y="48881"/>
        <a:ext cx="8240054" cy="1571163"/>
      </dsp:txXfrm>
    </dsp:sp>
    <dsp:sp modelId="{EE57BC90-86BC-4231-8AE8-A55A2DD99B21}">
      <dsp:nvSpPr>
        <dsp:cNvPr id="0" name=""/>
        <dsp:cNvSpPr/>
      </dsp:nvSpPr>
      <dsp:spPr>
        <a:xfrm>
          <a:off x="884052" y="1947079"/>
          <a:ext cx="10019258" cy="16689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Using the date we will restrict the dates of the launches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1100" kern="1200" dirty="0"/>
            <a:t>data = data[data['date'] &lt;= datetime.date(2020, 11, 13)]</a:t>
          </a:r>
          <a:endParaRPr lang="en-US" sz="1100" kern="1200" dirty="0"/>
        </a:p>
      </dsp:txBody>
      <dsp:txXfrm>
        <a:off x="2901786" y="1995960"/>
        <a:ext cx="7952642" cy="1571163"/>
      </dsp:txXfrm>
    </dsp:sp>
    <dsp:sp modelId="{2374739B-4896-422A-904C-E4575B987D24}">
      <dsp:nvSpPr>
        <dsp:cNvPr id="0" name=""/>
        <dsp:cNvSpPr/>
      </dsp:nvSpPr>
      <dsp:spPr>
        <a:xfrm>
          <a:off x="0" y="3894158"/>
          <a:ext cx="10019258" cy="16689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From the rocket we would like to learn the booster name</a:t>
          </a:r>
          <a:endParaRPr lang="en-US" sz="14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100" b="0" i="0" kern="1200" dirty="0"/>
            <a:t>From the payload we would like to learn the mass of the payload and the orbit that it is going to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100" b="0" i="0" kern="1200" dirty="0"/>
            <a:t>From the launchpad we would like to know the name of the launch site being used, the longitude, and the latitude.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100" b="1" i="0" kern="1200" dirty="0"/>
            <a:t>From cores we would like to learn the outcome of the landing, the type of the landing, number of flights with that core, whether </a:t>
          </a:r>
          <a:r>
            <a:rPr lang="en-US" sz="1100" b="1" i="0" kern="1200" dirty="0" err="1"/>
            <a:t>gridfins</a:t>
          </a:r>
          <a:r>
            <a:rPr lang="en-US" sz="1100" b="1" i="0" kern="1200" dirty="0"/>
            <a:t> were used, whether the core is reused, whether legs were used, the landing pad used, the block of the core which is a number used to </a:t>
          </a:r>
          <a:r>
            <a:rPr lang="en-US" sz="1100" b="1" i="0" kern="1200" dirty="0" err="1"/>
            <a:t>seperate</a:t>
          </a:r>
          <a:r>
            <a:rPr lang="en-US" sz="1100" b="1" i="0" kern="1200" dirty="0"/>
            <a:t> version of cores, the number of times this specific core has been reused, and the serial of the core.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/>
            <a:t>The data from these requests will be stored in lists and will be used to create a new </a:t>
          </a:r>
          <a:r>
            <a:rPr lang="en-US" sz="1100" b="0" i="0" kern="1200" dirty="0" err="1"/>
            <a:t>dataframe</a:t>
          </a:r>
          <a:r>
            <a:rPr lang="en-US" sz="1100" b="0" i="0" kern="1200" dirty="0"/>
            <a:t>.</a:t>
          </a:r>
        </a:p>
      </dsp:txBody>
      <dsp:txXfrm>
        <a:off x="2017734" y="3943039"/>
        <a:ext cx="7952642" cy="1571163"/>
      </dsp:txXfrm>
    </dsp:sp>
    <dsp:sp modelId="{06BA2675-17E4-4926-BE88-622B72012B68}">
      <dsp:nvSpPr>
        <dsp:cNvPr id="0" name=""/>
        <dsp:cNvSpPr/>
      </dsp:nvSpPr>
      <dsp:spPr>
        <a:xfrm>
          <a:off x="1768104" y="1265601"/>
          <a:ext cx="1084801" cy="108480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2012184" y="1265601"/>
        <a:ext cx="596641" cy="816313"/>
      </dsp:txXfrm>
    </dsp:sp>
    <dsp:sp modelId="{BDEF636D-1882-4105-958E-7CE79D24E24A}">
      <dsp:nvSpPr>
        <dsp:cNvPr id="0" name=""/>
        <dsp:cNvSpPr/>
      </dsp:nvSpPr>
      <dsp:spPr>
        <a:xfrm>
          <a:off x="884052" y="3201554"/>
          <a:ext cx="1084801" cy="108480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1128132" y="3201554"/>
        <a:ext cx="596641" cy="8163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40F54DE-99EF-AAF4-F3DA-DBD57291E6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2782552"/>
              </p:ext>
            </p:extLst>
          </p:nvPr>
        </p:nvGraphicFramePr>
        <p:xfrm>
          <a:off x="305579" y="1087699"/>
          <a:ext cx="11787363" cy="5563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46B43D-04AD-4F84-89ED-38EFFAE1B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17E2A-9C40-75FC-478E-58E8D4748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6237C20-0299-E6A5-EE03-07FCBA045A8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B0A4C21-27C6-4A3D-094E-9B7D1C26D3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644014"/>
              </p:ext>
            </p:extLst>
          </p:nvPr>
        </p:nvGraphicFramePr>
        <p:xfrm>
          <a:off x="309386" y="1190141"/>
          <a:ext cx="11787363" cy="55630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6767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</TotalTime>
  <Words>1778</Words>
  <Application>Microsoft Office PowerPoint</Application>
  <PresentationFormat>Widescreen</PresentationFormat>
  <Paragraphs>255</Paragraphs>
  <Slides>48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Jonathan Drucker</cp:lastModifiedBy>
  <cp:revision>199</cp:revision>
  <dcterms:created xsi:type="dcterms:W3CDTF">2021-04-29T18:58:34Z</dcterms:created>
  <dcterms:modified xsi:type="dcterms:W3CDTF">2025-06-14T02:12:52Z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